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CFB50-102D-40F8-AA7B-B98CD6281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BE27B7-F985-4DE9-B1A0-4A8077ADC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905E8-5757-4337-A73E-A2A23E88C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AD998-4B05-4ABF-A3E2-FF831453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9AEDE-5EBD-451E-A700-441F417B0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D767A-03D5-41C9-8EB2-5E669FA1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32536C-452E-4D57-9793-2A609ED6D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27801-C5BC-4C62-921F-775E109B4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BFB84-8A15-46D5-8507-BD3C20823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F0794-A10B-45D6-9E36-CE9DBE4D9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7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1483D2-C07F-4EC4-9863-A93B1F04E3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84F7B-FE8E-4A12-A6A8-E44BA89EA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83024-DAAC-4B87-8EFA-22B7DFC7F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7DBF4-066E-4606-8EC9-C1A4EAB8E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FA085-9A13-43E1-9EC4-7455D515D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B5184-25DB-4296-8FF8-049B5527D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86DB6-BDA8-4451-AF19-9CC3AAC55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07947-AA17-4CC5-9061-E9003E4F1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94C65-8666-49B7-B4F8-559E3EC45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C6B97-540D-43F1-862D-78AD7CB58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1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3F446-0AC3-49F9-BD6F-D4659CFD8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8D9B3-4E1C-4D0C-A297-EDEDAE63F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62B30-6D81-4918-8B8F-7D4AB82F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92264-CBEB-465F-AE6F-8CFF25960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AB06F-5FF0-4574-840C-304B53A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C7335-A451-46BD-9116-622273A58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3362A-86FA-46E3-8BAA-A55242B8A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AFD7C-8228-442C-8E9E-53F1E45BA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73500-CBF5-4826-8F18-DC678BC21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77F12-077D-4B5F-879F-1C44CD5B7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A0F83-E13D-4674-840B-741FBD33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8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0C708-F7DC-4654-A172-FFE67EE9A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831AC-52A8-4F5D-B812-91A09B13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890629-C081-41A2-AD2D-8E682BBC7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2AA129-092A-4C37-850A-147E9B953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53FCD8-6608-43C0-9C40-FC750FB5A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644160-55C2-4B26-ACF1-3E8E2732E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0C609-1C58-413B-BCC9-969A8330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985200-5028-4558-9D42-D849105B8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2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61AAF-E9E2-4BE3-AD72-D15693BB6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62B348-EC79-43B8-9159-7B10E5B5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E8D95-2F39-4352-BD7B-EB5C54866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5552F-42A2-41DC-8169-0554D533F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0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F117A-082A-45C5-A236-656059E98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C8D9E-5D2A-41B7-ACA6-32F59AE0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DA411B-E3C6-45E7-9D64-D5EEE3AB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5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A337E-C9D0-48A8-91D5-9C5BE1901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46E86-0F79-4CA5-A8FF-9573A71B6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4AC04-C9BB-4B20-ABE0-942B03BFE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DF7E7-F1A1-4DE8-97EB-F0736BE1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E16CC-B91A-4457-AA50-0CAB41D13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DF5DA-64B0-4CBE-9DE1-1CC124CF4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8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604AB-1A6A-44F1-97CB-28F8617EE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DD12D-E7D3-479D-9DC7-66232EA19E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164435-73EB-4F31-B8BC-45E61979E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5A761-83B7-4181-884D-7107D925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331B9C-0A8B-4CED-A22D-7BE18A0A4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E6168-02B3-4A75-95C4-84CEDE80C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4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009C1F-E2B4-4247-A0CB-C697EC1C3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F8E56B-2FA9-41F3-810E-A484CD9AD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12A3D-3AC0-416A-9C16-14E17D51C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B67AF-A1BA-49F3-BFBF-F6F6F3CD89BB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D3892-0202-49F7-9E31-B3AD332D3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26036-0A80-487A-8662-B98DB627D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C0B97-4672-46C2-83AB-052ED617A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5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D4C85-D9A8-43EE-9F03-C79FCDB0FF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2BD147-DB27-4F38-8947-3A22708A26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Graphical user interface, chart, application, histogram&#10;&#10;Description automatically generated">
            <a:extLst>
              <a:ext uri="{FF2B5EF4-FFF2-40B4-BE49-F238E27FC236}">
                <a16:creationId xmlns:a16="http://schemas.microsoft.com/office/drawing/2014/main" id="{EAE4D725-F30F-47B9-AC62-40E693314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732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Howington</dc:creator>
  <cp:lastModifiedBy>Kathleen Howington</cp:lastModifiedBy>
  <cp:revision>1</cp:revision>
  <dcterms:created xsi:type="dcterms:W3CDTF">2021-11-17T15:58:33Z</dcterms:created>
  <dcterms:modified xsi:type="dcterms:W3CDTF">2021-11-17T15:58:59Z</dcterms:modified>
</cp:coreProperties>
</file>