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theme/themeOverride1.xml" ContentType="application/vnd.openxmlformats-officedocument.themeOverrid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2.xml" ContentType="application/vnd.openxmlformats-officedocument.themeOverride+xml"/>
  <Override PartName="/ppt/drawings/drawing1.xml" ContentType="application/vnd.openxmlformats-officedocument.drawingml.chartshapes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58" r:id="rId2"/>
    <p:sldId id="264" r:id="rId3"/>
    <p:sldId id="259" r:id="rId4"/>
    <p:sldId id="262" r:id="rId5"/>
    <p:sldId id="260" r:id="rId6"/>
    <p:sldId id="261" r:id="rId7"/>
    <p:sldId id="263" r:id="rId8"/>
    <p:sldId id="276" r:id="rId9"/>
    <p:sldId id="279" r:id="rId10"/>
    <p:sldId id="277" r:id="rId11"/>
    <p:sldId id="278" r:id="rId12"/>
    <p:sldId id="280" r:id="rId13"/>
    <p:sldId id="267" r:id="rId14"/>
    <p:sldId id="266" r:id="rId15"/>
    <p:sldId id="269" r:id="rId16"/>
    <p:sldId id="268" r:id="rId17"/>
    <p:sldId id="265" r:id="rId18"/>
    <p:sldId id="281" r:id="rId19"/>
    <p:sldId id="282" r:id="rId20"/>
    <p:sldId id="274" r:id="rId21"/>
    <p:sldId id="275" r:id="rId22"/>
    <p:sldId id="283" r:id="rId23"/>
    <p:sldId id="28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34F37AE-90E9-4ED2-AE4B-4A266D521B2C}">
          <p14:sldIdLst>
            <p14:sldId id="258"/>
          </p14:sldIdLst>
        </p14:section>
        <p14:section name="Otoliths" id="{E260EF89-7B1A-4F0B-9351-043D4BA29BAF}">
          <p14:sldIdLst>
            <p14:sldId id="264"/>
            <p14:sldId id="259"/>
            <p14:sldId id="262"/>
            <p14:sldId id="260"/>
            <p14:sldId id="261"/>
            <p14:sldId id="263"/>
            <p14:sldId id="276"/>
            <p14:sldId id="279"/>
            <p14:sldId id="277"/>
            <p14:sldId id="278"/>
          </p14:sldIdLst>
        </p14:section>
        <p14:section name="Growth" id="{DF6DEB9F-A2AA-479B-8230-16A4C0BC7F5E}">
          <p14:sldIdLst>
            <p14:sldId id="280"/>
            <p14:sldId id="267"/>
            <p14:sldId id="266"/>
            <p14:sldId id="269"/>
            <p14:sldId id="268"/>
            <p14:sldId id="265"/>
            <p14:sldId id="281"/>
            <p14:sldId id="282"/>
          </p14:sldIdLst>
        </p14:section>
        <p14:section name="Meristics" id="{513CD206-A858-4BE2-91AA-B27ACD1F55D3}">
          <p14:sldIdLst>
            <p14:sldId id="274"/>
            <p14:sldId id="275"/>
          </p14:sldIdLst>
        </p14:section>
        <p14:section name="Natural Mortality" id="{30967D18-7A7A-400B-9944-4D6F926978C0}">
          <p14:sldIdLst>
            <p14:sldId id="283"/>
            <p14:sldId id="28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wanson, Chris" initials="SC" lastIdx="0" clrIdx="0">
    <p:extLst>
      <p:ext uri="{19B8F6BF-5375-455C-9EA6-DF929625EA0E}">
        <p15:presenceInfo xmlns:p15="http://schemas.microsoft.com/office/powerpoint/2012/main" userId="S-1-5-21-1369903581-979325955-1179000955-2935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80" d="100"/>
          <a:sy n="80" d="100"/>
        </p:scale>
        <p:origin x="78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1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6.xml"/><Relationship Id="rId1" Type="http://schemas.microsoft.com/office/2011/relationships/chartStyle" Target="style6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Microsoft_Excel_Worksheet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DFD-4966-B2A9-E0296E62968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DFD-4966-B2A9-E0296E62968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DFD-4966-B2A9-E0296E629687}"/>
              </c:ext>
            </c:extLst>
          </c:dPt>
          <c:cat>
            <c:strRef>
              <c:f>Number_of_ages_by_datasubtype_y!$B$1:$D$1</c:f>
              <c:strCache>
                <c:ptCount val="3"/>
                <c:pt idx="0">
                  <c:v>Commercial</c:v>
                </c:pt>
                <c:pt idx="1">
                  <c:v>Recreational</c:v>
                </c:pt>
                <c:pt idx="2">
                  <c:v>Fishery Independent</c:v>
                </c:pt>
              </c:strCache>
            </c:strRef>
          </c:cat>
          <c:val>
            <c:numRef>
              <c:f>Number_of_ages_by_datasubtype_y!$B$41:$D$41</c:f>
              <c:numCache>
                <c:formatCode>0.00</c:formatCode>
                <c:ptCount val="3"/>
                <c:pt idx="0">
                  <c:v>0.51437631634995384</c:v>
                </c:pt>
                <c:pt idx="1">
                  <c:v>0.45672906264050928</c:v>
                </c:pt>
                <c:pt idx="2">
                  <c:v>2.8894621009536881E-2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DFD-4966-B2A9-E0296E6296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886-4784-802F-A19140AA3BA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886-4784-802F-A19140AA3BA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886-4784-802F-A19140AA3BA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886-4784-802F-A19140AA3BA8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B886-4784-802F-A19140AA3BA8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B886-4784-802F-A19140AA3BA8}"/>
              </c:ext>
            </c:extLst>
          </c:dPt>
          <c:cat>
            <c:strRef>
              <c:f>Number_of_ages_by_region_yr_REC!$B$1:$G$1</c:f>
              <c:strCache>
                <c:ptCount val="6"/>
                <c:pt idx="0">
                  <c:v>Unknown</c:v>
                </c:pt>
                <c:pt idx="1">
                  <c:v>NW_FL to TX</c:v>
                </c:pt>
                <c:pt idx="2">
                  <c:v>SW_FL</c:v>
                </c:pt>
                <c:pt idx="3">
                  <c:v>FL_Keys</c:v>
                </c:pt>
                <c:pt idx="4">
                  <c:v>SE_FL</c:v>
                </c:pt>
                <c:pt idx="5">
                  <c:v>NE_FL to NC</c:v>
                </c:pt>
              </c:strCache>
            </c:strRef>
          </c:cat>
          <c:val>
            <c:numRef>
              <c:f>Number_of_ages_by_region_yr_REC!$B$40:$G$40</c:f>
              <c:numCache>
                <c:formatCode>0.0000</c:formatCode>
                <c:ptCount val="6"/>
                <c:pt idx="0">
                  <c:v>0.13014622005599916</c:v>
                </c:pt>
                <c:pt idx="1">
                  <c:v>6.7406408793943789E-4</c:v>
                </c:pt>
                <c:pt idx="2">
                  <c:v>2.7481074354454007E-3</c:v>
                </c:pt>
                <c:pt idx="3">
                  <c:v>0.63864979778077358</c:v>
                </c:pt>
                <c:pt idx="4">
                  <c:v>0.19879705485844654</c:v>
                </c:pt>
                <c:pt idx="5">
                  <c:v>2.8984755781395831E-2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B886-4784-802F-A19140AA3B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C80-4673-8C81-BC988A48789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C80-4673-8C81-BC988A48789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C80-4673-8C81-BC988A48789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C80-4673-8C81-BC988A487899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4C80-4673-8C81-BC988A487899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4C80-4673-8C81-BC988A487899}"/>
              </c:ext>
            </c:extLst>
          </c:dPt>
          <c:cat>
            <c:strRef>
              <c:f>Number_of_ages_by_region_yr_HB!$B$1:$G$1</c:f>
              <c:strCache>
                <c:ptCount val="6"/>
                <c:pt idx="0">
                  <c:v>Unknown</c:v>
                </c:pt>
                <c:pt idx="1">
                  <c:v>NW_FL_TX</c:v>
                </c:pt>
                <c:pt idx="2">
                  <c:v>SW_FL</c:v>
                </c:pt>
                <c:pt idx="3">
                  <c:v>FL_Keys</c:v>
                </c:pt>
                <c:pt idx="4">
                  <c:v>SE_FL</c:v>
                </c:pt>
                <c:pt idx="5">
                  <c:v>NE_FL_NC</c:v>
                </c:pt>
              </c:strCache>
            </c:strRef>
          </c:cat>
          <c:val>
            <c:numRef>
              <c:f>Number_of_ages_by_region_yr_HB!$B$34:$G$34</c:f>
              <c:numCache>
                <c:formatCode>0.0000</c:formatCode>
                <c:ptCount val="6"/>
                <c:pt idx="0">
                  <c:v>0.16718771238276472</c:v>
                </c:pt>
                <c:pt idx="1">
                  <c:v>8.1554981650129132E-4</c:v>
                </c:pt>
                <c:pt idx="2">
                  <c:v>7.4758733179285033E-4</c:v>
                </c:pt>
                <c:pt idx="3">
                  <c:v>0.70171265461465271</c:v>
                </c:pt>
                <c:pt idx="4">
                  <c:v>9.6166915862443927E-2</c:v>
                </c:pt>
                <c:pt idx="5">
                  <c:v>3.3369579991844499E-2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4C80-4673-8C81-BC988A4878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4BC-45D7-B284-9519F122AA2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4BC-45D7-B284-9519F122AA2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4BC-45D7-B284-9519F122AA2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4BC-45D7-B284-9519F122AA2F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E4BC-45D7-B284-9519F122AA2F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E4BC-45D7-B284-9519F122AA2F}"/>
              </c:ext>
            </c:extLst>
          </c:dPt>
          <c:cat>
            <c:strRef>
              <c:f>Number_of_ages_by_region_yr_COM!$B$1:$G$1</c:f>
              <c:strCache>
                <c:ptCount val="6"/>
                <c:pt idx="0">
                  <c:v>Unknown</c:v>
                </c:pt>
                <c:pt idx="1">
                  <c:v>NW_FL to TX</c:v>
                </c:pt>
                <c:pt idx="2">
                  <c:v>SW_FL</c:v>
                </c:pt>
                <c:pt idx="3">
                  <c:v>FL_Keys</c:v>
                </c:pt>
                <c:pt idx="4">
                  <c:v>SE_FL</c:v>
                </c:pt>
                <c:pt idx="5">
                  <c:v>NE_FL to NC</c:v>
                </c:pt>
              </c:strCache>
            </c:strRef>
          </c:cat>
          <c:val>
            <c:numRef>
              <c:f>Number_of_ages_by_region_yr_COM!$B$30:$G$30</c:f>
              <c:numCache>
                <c:formatCode>0.0000</c:formatCode>
                <c:ptCount val="6"/>
                <c:pt idx="0">
                  <c:v>0.22358247422680413</c:v>
                </c:pt>
                <c:pt idx="1">
                  <c:v>3.6818851251840942E-4</c:v>
                </c:pt>
                <c:pt idx="2">
                  <c:v>1.8363402061855671E-2</c:v>
                </c:pt>
                <c:pt idx="3">
                  <c:v>0.63314617083946978</c:v>
                </c:pt>
                <c:pt idx="4">
                  <c:v>0.10833946980854198</c:v>
                </c:pt>
                <c:pt idx="5">
                  <c:v>1.6200294550810016E-2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E4BC-45D7-B284-9519F122AA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450-4072-80B1-DC3AEA6D820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450-4072-80B1-DC3AEA6D820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450-4072-80B1-DC3AEA6D820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450-4072-80B1-DC3AEA6D820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B450-4072-80B1-DC3AEA6D820B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B450-4072-80B1-DC3AEA6D820B}"/>
              </c:ext>
            </c:extLst>
          </c:dPt>
          <c:cat>
            <c:strRef>
              <c:f>Number_of_ages_by_region_yr_TIP!$B$1:$G$1</c:f>
              <c:strCache>
                <c:ptCount val="6"/>
                <c:pt idx="0">
                  <c:v>Unknown</c:v>
                </c:pt>
                <c:pt idx="1">
                  <c:v>NW_FL_TX</c:v>
                </c:pt>
                <c:pt idx="2">
                  <c:v>SW_FL</c:v>
                </c:pt>
                <c:pt idx="3">
                  <c:v>FL_Keys</c:v>
                </c:pt>
                <c:pt idx="4">
                  <c:v>SE_FL</c:v>
                </c:pt>
                <c:pt idx="5">
                  <c:v>NE_FL_NC</c:v>
                </c:pt>
              </c:strCache>
            </c:strRef>
          </c:cat>
          <c:val>
            <c:numRef>
              <c:f>Number_of_ages_by_region_yr_TIP!$B$30:$G$30</c:f>
              <c:numCache>
                <c:formatCode>0.0000</c:formatCode>
                <c:ptCount val="6"/>
                <c:pt idx="0">
                  <c:v>0.22067141032658275</c:v>
                </c:pt>
                <c:pt idx="1">
                  <c:v>4.5612114577631819E-4</c:v>
                </c:pt>
                <c:pt idx="2">
                  <c:v>1.8290457945630358E-2</c:v>
                </c:pt>
                <c:pt idx="3">
                  <c:v>0.64664294836708625</c:v>
                </c:pt>
                <c:pt idx="4">
                  <c:v>9.9616858237547887E-2</c:v>
                </c:pt>
                <c:pt idx="5">
                  <c:v>1.4322203977376392E-2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B450-4072-80B1-DC3AEA6D82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sd_age!$R$5</c:f>
              <c:strCache>
                <c:ptCount val="1"/>
                <c:pt idx="0">
                  <c:v>sd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2"/>
          </c:marker>
          <c:xVal>
            <c:numRef>
              <c:f>sd_age!$Q$6:$Q$192</c:f>
              <c:numCache>
                <c:formatCode>General</c:formatCode>
                <c:ptCount val="187"/>
                <c:pt idx="0">
                  <c:v>0.42</c:v>
                </c:pt>
                <c:pt idx="1">
                  <c:v>1.08</c:v>
                </c:pt>
                <c:pt idx="2">
                  <c:v>1.17</c:v>
                </c:pt>
                <c:pt idx="3">
                  <c:v>1.25</c:v>
                </c:pt>
                <c:pt idx="4">
                  <c:v>1.33</c:v>
                </c:pt>
                <c:pt idx="5">
                  <c:v>1.42</c:v>
                </c:pt>
                <c:pt idx="6">
                  <c:v>1.5</c:v>
                </c:pt>
                <c:pt idx="7">
                  <c:v>1.58</c:v>
                </c:pt>
                <c:pt idx="8">
                  <c:v>1.83</c:v>
                </c:pt>
                <c:pt idx="9">
                  <c:v>1.92</c:v>
                </c:pt>
                <c:pt idx="10">
                  <c:v>2</c:v>
                </c:pt>
                <c:pt idx="11">
                  <c:v>2.08</c:v>
                </c:pt>
                <c:pt idx="12">
                  <c:v>2.17</c:v>
                </c:pt>
                <c:pt idx="13">
                  <c:v>2.25</c:v>
                </c:pt>
                <c:pt idx="14">
                  <c:v>2.33</c:v>
                </c:pt>
                <c:pt idx="15">
                  <c:v>2.42</c:v>
                </c:pt>
                <c:pt idx="16">
                  <c:v>2.5</c:v>
                </c:pt>
                <c:pt idx="17">
                  <c:v>2.58</c:v>
                </c:pt>
                <c:pt idx="18">
                  <c:v>2.67</c:v>
                </c:pt>
                <c:pt idx="19">
                  <c:v>2.75</c:v>
                </c:pt>
                <c:pt idx="20">
                  <c:v>2.83</c:v>
                </c:pt>
                <c:pt idx="21">
                  <c:v>2.92</c:v>
                </c:pt>
                <c:pt idx="22">
                  <c:v>3</c:v>
                </c:pt>
                <c:pt idx="23">
                  <c:v>3.08</c:v>
                </c:pt>
                <c:pt idx="24">
                  <c:v>3.17</c:v>
                </c:pt>
                <c:pt idx="25">
                  <c:v>3.25</c:v>
                </c:pt>
                <c:pt idx="26">
                  <c:v>3.33</c:v>
                </c:pt>
                <c:pt idx="27">
                  <c:v>3.42</c:v>
                </c:pt>
                <c:pt idx="28">
                  <c:v>3.5</c:v>
                </c:pt>
                <c:pt idx="29">
                  <c:v>3.58</c:v>
                </c:pt>
                <c:pt idx="30">
                  <c:v>3.67</c:v>
                </c:pt>
                <c:pt idx="31">
                  <c:v>3.75</c:v>
                </c:pt>
                <c:pt idx="32">
                  <c:v>3.83</c:v>
                </c:pt>
                <c:pt idx="33">
                  <c:v>3.92</c:v>
                </c:pt>
                <c:pt idx="34">
                  <c:v>4</c:v>
                </c:pt>
                <c:pt idx="35">
                  <c:v>4.08</c:v>
                </c:pt>
                <c:pt idx="36">
                  <c:v>4.17</c:v>
                </c:pt>
                <c:pt idx="37">
                  <c:v>4.25</c:v>
                </c:pt>
                <c:pt idx="38">
                  <c:v>4.33</c:v>
                </c:pt>
                <c:pt idx="39">
                  <c:v>4.42</c:v>
                </c:pt>
                <c:pt idx="40">
                  <c:v>4.5</c:v>
                </c:pt>
                <c:pt idx="41">
                  <c:v>4.58</c:v>
                </c:pt>
                <c:pt idx="42">
                  <c:v>4.67</c:v>
                </c:pt>
                <c:pt idx="43">
                  <c:v>4.75</c:v>
                </c:pt>
                <c:pt idx="44">
                  <c:v>4.83</c:v>
                </c:pt>
                <c:pt idx="45">
                  <c:v>4.92</c:v>
                </c:pt>
                <c:pt idx="46">
                  <c:v>5</c:v>
                </c:pt>
                <c:pt idx="47">
                  <c:v>5.08</c:v>
                </c:pt>
                <c:pt idx="48">
                  <c:v>5.17</c:v>
                </c:pt>
                <c:pt idx="49">
                  <c:v>5.25</c:v>
                </c:pt>
                <c:pt idx="50">
                  <c:v>5.33</c:v>
                </c:pt>
                <c:pt idx="51">
                  <c:v>5.42</c:v>
                </c:pt>
                <c:pt idx="52">
                  <c:v>5.5</c:v>
                </c:pt>
                <c:pt idx="53">
                  <c:v>5.58</c:v>
                </c:pt>
                <c:pt idx="54">
                  <c:v>5.67</c:v>
                </c:pt>
                <c:pt idx="55">
                  <c:v>5.75</c:v>
                </c:pt>
                <c:pt idx="56">
                  <c:v>5.83</c:v>
                </c:pt>
                <c:pt idx="57">
                  <c:v>5.92</c:v>
                </c:pt>
                <c:pt idx="58">
                  <c:v>6</c:v>
                </c:pt>
                <c:pt idx="59">
                  <c:v>6.08</c:v>
                </c:pt>
                <c:pt idx="60">
                  <c:v>6.17</c:v>
                </c:pt>
                <c:pt idx="61">
                  <c:v>6.25</c:v>
                </c:pt>
                <c:pt idx="62">
                  <c:v>6.33</c:v>
                </c:pt>
                <c:pt idx="63">
                  <c:v>6.42</c:v>
                </c:pt>
                <c:pt idx="64">
                  <c:v>6.5</c:v>
                </c:pt>
                <c:pt idx="65">
                  <c:v>6.58</c:v>
                </c:pt>
                <c:pt idx="66">
                  <c:v>6.67</c:v>
                </c:pt>
                <c:pt idx="67">
                  <c:v>6.75</c:v>
                </c:pt>
                <c:pt idx="68">
                  <c:v>6.83</c:v>
                </c:pt>
                <c:pt idx="69">
                  <c:v>6.92</c:v>
                </c:pt>
                <c:pt idx="70">
                  <c:v>7</c:v>
                </c:pt>
                <c:pt idx="71">
                  <c:v>7.08</c:v>
                </c:pt>
                <c:pt idx="72">
                  <c:v>7.17</c:v>
                </c:pt>
                <c:pt idx="73">
                  <c:v>7.25</c:v>
                </c:pt>
                <c:pt idx="74">
                  <c:v>7.33</c:v>
                </c:pt>
                <c:pt idx="75">
                  <c:v>7.42</c:v>
                </c:pt>
                <c:pt idx="76">
                  <c:v>7.5</c:v>
                </c:pt>
                <c:pt idx="77">
                  <c:v>7.58</c:v>
                </c:pt>
                <c:pt idx="78">
                  <c:v>7.67</c:v>
                </c:pt>
                <c:pt idx="79">
                  <c:v>7.75</c:v>
                </c:pt>
                <c:pt idx="80">
                  <c:v>7.83</c:v>
                </c:pt>
                <c:pt idx="81">
                  <c:v>7.92</c:v>
                </c:pt>
                <c:pt idx="82">
                  <c:v>8</c:v>
                </c:pt>
                <c:pt idx="83">
                  <c:v>8.08</c:v>
                </c:pt>
                <c:pt idx="84">
                  <c:v>8.17</c:v>
                </c:pt>
                <c:pt idx="85">
                  <c:v>8.25</c:v>
                </c:pt>
                <c:pt idx="86">
                  <c:v>8.33</c:v>
                </c:pt>
                <c:pt idx="87">
                  <c:v>8.42</c:v>
                </c:pt>
                <c:pt idx="88">
                  <c:v>8.5</c:v>
                </c:pt>
                <c:pt idx="89">
                  <c:v>8.58</c:v>
                </c:pt>
                <c:pt idx="90">
                  <c:v>8.67</c:v>
                </c:pt>
                <c:pt idx="91">
                  <c:v>8.75</c:v>
                </c:pt>
                <c:pt idx="92">
                  <c:v>8.83</c:v>
                </c:pt>
                <c:pt idx="93">
                  <c:v>8.92</c:v>
                </c:pt>
                <c:pt idx="94">
                  <c:v>9</c:v>
                </c:pt>
                <c:pt idx="95">
                  <c:v>9.08</c:v>
                </c:pt>
                <c:pt idx="96">
                  <c:v>9.17</c:v>
                </c:pt>
                <c:pt idx="97">
                  <c:v>9.25</c:v>
                </c:pt>
                <c:pt idx="98">
                  <c:v>9.33</c:v>
                </c:pt>
                <c:pt idx="99">
                  <c:v>9.42</c:v>
                </c:pt>
                <c:pt idx="100">
                  <c:v>9.5</c:v>
                </c:pt>
                <c:pt idx="101">
                  <c:v>9.58</c:v>
                </c:pt>
                <c:pt idx="102">
                  <c:v>9.67</c:v>
                </c:pt>
                <c:pt idx="103">
                  <c:v>9.75</c:v>
                </c:pt>
                <c:pt idx="104">
                  <c:v>9.83</c:v>
                </c:pt>
                <c:pt idx="105">
                  <c:v>9.92</c:v>
                </c:pt>
                <c:pt idx="106">
                  <c:v>10</c:v>
                </c:pt>
                <c:pt idx="107">
                  <c:v>10.08</c:v>
                </c:pt>
                <c:pt idx="108">
                  <c:v>10.17</c:v>
                </c:pt>
                <c:pt idx="109">
                  <c:v>10.25</c:v>
                </c:pt>
                <c:pt idx="110">
                  <c:v>10.33</c:v>
                </c:pt>
                <c:pt idx="111">
                  <c:v>10.42</c:v>
                </c:pt>
                <c:pt idx="112">
                  <c:v>10.5</c:v>
                </c:pt>
                <c:pt idx="113">
                  <c:v>10.58</c:v>
                </c:pt>
                <c:pt idx="114">
                  <c:v>10.67</c:v>
                </c:pt>
                <c:pt idx="115">
                  <c:v>10.75</c:v>
                </c:pt>
                <c:pt idx="116">
                  <c:v>10.83</c:v>
                </c:pt>
                <c:pt idx="117">
                  <c:v>10.92</c:v>
                </c:pt>
                <c:pt idx="118">
                  <c:v>11</c:v>
                </c:pt>
                <c:pt idx="119">
                  <c:v>11.08</c:v>
                </c:pt>
                <c:pt idx="120">
                  <c:v>11.17</c:v>
                </c:pt>
                <c:pt idx="121">
                  <c:v>11.25</c:v>
                </c:pt>
                <c:pt idx="122">
                  <c:v>11.33</c:v>
                </c:pt>
                <c:pt idx="123">
                  <c:v>11.42</c:v>
                </c:pt>
                <c:pt idx="124">
                  <c:v>11.5</c:v>
                </c:pt>
                <c:pt idx="125">
                  <c:v>11.58</c:v>
                </c:pt>
                <c:pt idx="126">
                  <c:v>11.67</c:v>
                </c:pt>
                <c:pt idx="127">
                  <c:v>11.75</c:v>
                </c:pt>
                <c:pt idx="128">
                  <c:v>11.83</c:v>
                </c:pt>
                <c:pt idx="129">
                  <c:v>11.92</c:v>
                </c:pt>
                <c:pt idx="130">
                  <c:v>12</c:v>
                </c:pt>
                <c:pt idx="131">
                  <c:v>12.08</c:v>
                </c:pt>
                <c:pt idx="132">
                  <c:v>12.17</c:v>
                </c:pt>
                <c:pt idx="133">
                  <c:v>12.25</c:v>
                </c:pt>
                <c:pt idx="134">
                  <c:v>12.33</c:v>
                </c:pt>
                <c:pt idx="135">
                  <c:v>12.42</c:v>
                </c:pt>
                <c:pt idx="136">
                  <c:v>12.5</c:v>
                </c:pt>
                <c:pt idx="137">
                  <c:v>12.58</c:v>
                </c:pt>
                <c:pt idx="138">
                  <c:v>12.67</c:v>
                </c:pt>
                <c:pt idx="139">
                  <c:v>12.75</c:v>
                </c:pt>
                <c:pt idx="140">
                  <c:v>12.83</c:v>
                </c:pt>
                <c:pt idx="141">
                  <c:v>12.92</c:v>
                </c:pt>
                <c:pt idx="142">
                  <c:v>13</c:v>
                </c:pt>
                <c:pt idx="143">
                  <c:v>13.08</c:v>
                </c:pt>
                <c:pt idx="144">
                  <c:v>13.17</c:v>
                </c:pt>
                <c:pt idx="145">
                  <c:v>13.25</c:v>
                </c:pt>
                <c:pt idx="146">
                  <c:v>13.33</c:v>
                </c:pt>
                <c:pt idx="147">
                  <c:v>13.42</c:v>
                </c:pt>
                <c:pt idx="148">
                  <c:v>13.5</c:v>
                </c:pt>
                <c:pt idx="149">
                  <c:v>13.58</c:v>
                </c:pt>
                <c:pt idx="150">
                  <c:v>13.67</c:v>
                </c:pt>
                <c:pt idx="151">
                  <c:v>13.75</c:v>
                </c:pt>
                <c:pt idx="152">
                  <c:v>13.83</c:v>
                </c:pt>
                <c:pt idx="153">
                  <c:v>13.92</c:v>
                </c:pt>
                <c:pt idx="154">
                  <c:v>14</c:v>
                </c:pt>
                <c:pt idx="155">
                  <c:v>14.08</c:v>
                </c:pt>
                <c:pt idx="156">
                  <c:v>14.17</c:v>
                </c:pt>
                <c:pt idx="157">
                  <c:v>14.25</c:v>
                </c:pt>
                <c:pt idx="158">
                  <c:v>14.33</c:v>
                </c:pt>
                <c:pt idx="159">
                  <c:v>14.42</c:v>
                </c:pt>
                <c:pt idx="160">
                  <c:v>14.5</c:v>
                </c:pt>
                <c:pt idx="161">
                  <c:v>14.58</c:v>
                </c:pt>
                <c:pt idx="162">
                  <c:v>14.67</c:v>
                </c:pt>
                <c:pt idx="163">
                  <c:v>14.75</c:v>
                </c:pt>
                <c:pt idx="164">
                  <c:v>14.83</c:v>
                </c:pt>
                <c:pt idx="165">
                  <c:v>14.92</c:v>
                </c:pt>
                <c:pt idx="166">
                  <c:v>15</c:v>
                </c:pt>
                <c:pt idx="167">
                  <c:v>15.08</c:v>
                </c:pt>
                <c:pt idx="168">
                  <c:v>15.17</c:v>
                </c:pt>
                <c:pt idx="169">
                  <c:v>15.33</c:v>
                </c:pt>
                <c:pt idx="170">
                  <c:v>15.42</c:v>
                </c:pt>
                <c:pt idx="171">
                  <c:v>15.58</c:v>
                </c:pt>
                <c:pt idx="172">
                  <c:v>15.67</c:v>
                </c:pt>
                <c:pt idx="173">
                  <c:v>15.75</c:v>
                </c:pt>
                <c:pt idx="174">
                  <c:v>15.83</c:v>
                </c:pt>
                <c:pt idx="175">
                  <c:v>15.92</c:v>
                </c:pt>
                <c:pt idx="176">
                  <c:v>16</c:v>
                </c:pt>
                <c:pt idx="177">
                  <c:v>16.579999999999998</c:v>
                </c:pt>
                <c:pt idx="178">
                  <c:v>16.75</c:v>
                </c:pt>
                <c:pt idx="179">
                  <c:v>16.829999999999998</c:v>
                </c:pt>
                <c:pt idx="180">
                  <c:v>17</c:v>
                </c:pt>
                <c:pt idx="181">
                  <c:v>17.25</c:v>
                </c:pt>
                <c:pt idx="182">
                  <c:v>17.670000000000002</c:v>
                </c:pt>
                <c:pt idx="183">
                  <c:v>18.75</c:v>
                </c:pt>
                <c:pt idx="184">
                  <c:v>19</c:v>
                </c:pt>
                <c:pt idx="185">
                  <c:v>19.329999999999998</c:v>
                </c:pt>
                <c:pt idx="186">
                  <c:v>21.92</c:v>
                </c:pt>
              </c:numCache>
            </c:numRef>
          </c:xVal>
          <c:yVal>
            <c:numRef>
              <c:f>sd_age!$R$6:$R$192</c:f>
              <c:numCache>
                <c:formatCode>General</c:formatCode>
                <c:ptCount val="187"/>
                <c:pt idx="0">
                  <c:v>21.8</c:v>
                </c:pt>
                <c:pt idx="1">
                  <c:v>43.55</c:v>
                </c:pt>
                <c:pt idx="2">
                  <c:v>25.32</c:v>
                </c:pt>
                <c:pt idx="3">
                  <c:v>34.380000000000003</c:v>
                </c:pt>
                <c:pt idx="4">
                  <c:v>32.22</c:v>
                </c:pt>
                <c:pt idx="5">
                  <c:v>42.87</c:v>
                </c:pt>
                <c:pt idx="6">
                  <c:v>36.71</c:v>
                </c:pt>
                <c:pt idx="7">
                  <c:v>43.3</c:v>
                </c:pt>
                <c:pt idx="8">
                  <c:v>27.81</c:v>
                </c:pt>
                <c:pt idx="9">
                  <c:v>47.5</c:v>
                </c:pt>
                <c:pt idx="10">
                  <c:v>13.09</c:v>
                </c:pt>
                <c:pt idx="11">
                  <c:v>36.299999999999997</c:v>
                </c:pt>
                <c:pt idx="12">
                  <c:v>32.049999999999997</c:v>
                </c:pt>
                <c:pt idx="13">
                  <c:v>37.26</c:v>
                </c:pt>
                <c:pt idx="14">
                  <c:v>32.97</c:v>
                </c:pt>
                <c:pt idx="15">
                  <c:v>36.409999999999997</c:v>
                </c:pt>
                <c:pt idx="16">
                  <c:v>36.14</c:v>
                </c:pt>
                <c:pt idx="17">
                  <c:v>28.58</c:v>
                </c:pt>
                <c:pt idx="18">
                  <c:v>21.05</c:v>
                </c:pt>
                <c:pt idx="19">
                  <c:v>25.49</c:v>
                </c:pt>
                <c:pt idx="20">
                  <c:v>28.39</c:v>
                </c:pt>
                <c:pt idx="21">
                  <c:v>30.47</c:v>
                </c:pt>
                <c:pt idx="22">
                  <c:v>26.49</c:v>
                </c:pt>
                <c:pt idx="23">
                  <c:v>45.29</c:v>
                </c:pt>
                <c:pt idx="24">
                  <c:v>48.28</c:v>
                </c:pt>
                <c:pt idx="25">
                  <c:v>49.51</c:v>
                </c:pt>
                <c:pt idx="26">
                  <c:v>48.69</c:v>
                </c:pt>
                <c:pt idx="27">
                  <c:v>51.77</c:v>
                </c:pt>
                <c:pt idx="28">
                  <c:v>49.64</c:v>
                </c:pt>
                <c:pt idx="29">
                  <c:v>34.43</c:v>
                </c:pt>
                <c:pt idx="30">
                  <c:v>36.19</c:v>
                </c:pt>
                <c:pt idx="31">
                  <c:v>39.78</c:v>
                </c:pt>
                <c:pt idx="32">
                  <c:v>38.57</c:v>
                </c:pt>
                <c:pt idx="33">
                  <c:v>41.74</c:v>
                </c:pt>
                <c:pt idx="34">
                  <c:v>41.33</c:v>
                </c:pt>
                <c:pt idx="35">
                  <c:v>52.72</c:v>
                </c:pt>
                <c:pt idx="36">
                  <c:v>51.78</c:v>
                </c:pt>
                <c:pt idx="37">
                  <c:v>55.73</c:v>
                </c:pt>
                <c:pt idx="38">
                  <c:v>61.71</c:v>
                </c:pt>
                <c:pt idx="39">
                  <c:v>54.29</c:v>
                </c:pt>
                <c:pt idx="40">
                  <c:v>61.2</c:v>
                </c:pt>
                <c:pt idx="41">
                  <c:v>52.25</c:v>
                </c:pt>
                <c:pt idx="42">
                  <c:v>47.65</c:v>
                </c:pt>
                <c:pt idx="43">
                  <c:v>50.52</c:v>
                </c:pt>
                <c:pt idx="44">
                  <c:v>50.91</c:v>
                </c:pt>
                <c:pt idx="45">
                  <c:v>53.46</c:v>
                </c:pt>
                <c:pt idx="46">
                  <c:v>52.13</c:v>
                </c:pt>
                <c:pt idx="47">
                  <c:v>59.55</c:v>
                </c:pt>
                <c:pt idx="48">
                  <c:v>60.62</c:v>
                </c:pt>
                <c:pt idx="49">
                  <c:v>61.51</c:v>
                </c:pt>
                <c:pt idx="50">
                  <c:v>69.8</c:v>
                </c:pt>
                <c:pt idx="51">
                  <c:v>68.680000000000007</c:v>
                </c:pt>
                <c:pt idx="52">
                  <c:v>75.319999999999993</c:v>
                </c:pt>
                <c:pt idx="53">
                  <c:v>64.48</c:v>
                </c:pt>
                <c:pt idx="54">
                  <c:v>57.26</c:v>
                </c:pt>
                <c:pt idx="55">
                  <c:v>59.64</c:v>
                </c:pt>
                <c:pt idx="56">
                  <c:v>59.05</c:v>
                </c:pt>
                <c:pt idx="57">
                  <c:v>57.89</c:v>
                </c:pt>
                <c:pt idx="58">
                  <c:v>61.47</c:v>
                </c:pt>
                <c:pt idx="59">
                  <c:v>70.58</c:v>
                </c:pt>
                <c:pt idx="60">
                  <c:v>68.180000000000007</c:v>
                </c:pt>
                <c:pt idx="61">
                  <c:v>73.819999999999993</c:v>
                </c:pt>
                <c:pt idx="62">
                  <c:v>73.87</c:v>
                </c:pt>
                <c:pt idx="63">
                  <c:v>63.52</c:v>
                </c:pt>
                <c:pt idx="64">
                  <c:v>76.2</c:v>
                </c:pt>
                <c:pt idx="65">
                  <c:v>72.22</c:v>
                </c:pt>
                <c:pt idx="66">
                  <c:v>61.13</c:v>
                </c:pt>
                <c:pt idx="67">
                  <c:v>63.95</c:v>
                </c:pt>
                <c:pt idx="68">
                  <c:v>68.83</c:v>
                </c:pt>
                <c:pt idx="69">
                  <c:v>61.38</c:v>
                </c:pt>
                <c:pt idx="70">
                  <c:v>69.7</c:v>
                </c:pt>
                <c:pt idx="71">
                  <c:v>76.91</c:v>
                </c:pt>
                <c:pt idx="72">
                  <c:v>82.87</c:v>
                </c:pt>
                <c:pt idx="73">
                  <c:v>68.86</c:v>
                </c:pt>
                <c:pt idx="74">
                  <c:v>71.5</c:v>
                </c:pt>
                <c:pt idx="75">
                  <c:v>83.1</c:v>
                </c:pt>
                <c:pt idx="76">
                  <c:v>89.41</c:v>
                </c:pt>
                <c:pt idx="77">
                  <c:v>77.569999999999993</c:v>
                </c:pt>
                <c:pt idx="78">
                  <c:v>76.760000000000005</c:v>
                </c:pt>
                <c:pt idx="79">
                  <c:v>71.959999999999994</c:v>
                </c:pt>
                <c:pt idx="80">
                  <c:v>78.22</c:v>
                </c:pt>
                <c:pt idx="81">
                  <c:v>70.72</c:v>
                </c:pt>
                <c:pt idx="82">
                  <c:v>72.150000000000006</c:v>
                </c:pt>
                <c:pt idx="83">
                  <c:v>83.51</c:v>
                </c:pt>
                <c:pt idx="84">
                  <c:v>76.53</c:v>
                </c:pt>
                <c:pt idx="85">
                  <c:v>78.959999999999994</c:v>
                </c:pt>
                <c:pt idx="86">
                  <c:v>90.25</c:v>
                </c:pt>
                <c:pt idx="87">
                  <c:v>78.64</c:v>
                </c:pt>
                <c:pt idx="88">
                  <c:v>106.25</c:v>
                </c:pt>
                <c:pt idx="89">
                  <c:v>76.52</c:v>
                </c:pt>
                <c:pt idx="90">
                  <c:v>71.290000000000006</c:v>
                </c:pt>
                <c:pt idx="91">
                  <c:v>77.58</c:v>
                </c:pt>
                <c:pt idx="92">
                  <c:v>82.23</c:v>
                </c:pt>
                <c:pt idx="93">
                  <c:v>76.37</c:v>
                </c:pt>
                <c:pt idx="94">
                  <c:v>80.099999999999994</c:v>
                </c:pt>
                <c:pt idx="95">
                  <c:v>91.82</c:v>
                </c:pt>
                <c:pt idx="96">
                  <c:v>70.349999999999994</c:v>
                </c:pt>
                <c:pt idx="97">
                  <c:v>101.89</c:v>
                </c:pt>
                <c:pt idx="98">
                  <c:v>80.56</c:v>
                </c:pt>
                <c:pt idx="99">
                  <c:v>97.67</c:v>
                </c:pt>
                <c:pt idx="100">
                  <c:v>102.45</c:v>
                </c:pt>
                <c:pt idx="101">
                  <c:v>78.45</c:v>
                </c:pt>
                <c:pt idx="102">
                  <c:v>74.69</c:v>
                </c:pt>
                <c:pt idx="103">
                  <c:v>84.44</c:v>
                </c:pt>
                <c:pt idx="104">
                  <c:v>81.93</c:v>
                </c:pt>
                <c:pt idx="105">
                  <c:v>89.7</c:v>
                </c:pt>
                <c:pt idx="106">
                  <c:v>80.39</c:v>
                </c:pt>
                <c:pt idx="107">
                  <c:v>86.07</c:v>
                </c:pt>
                <c:pt idx="108">
                  <c:v>76.31</c:v>
                </c:pt>
                <c:pt idx="109">
                  <c:v>61.9</c:v>
                </c:pt>
                <c:pt idx="110">
                  <c:v>92.52</c:v>
                </c:pt>
                <c:pt idx="111">
                  <c:v>88.55</c:v>
                </c:pt>
                <c:pt idx="112">
                  <c:v>88.68</c:v>
                </c:pt>
                <c:pt idx="113">
                  <c:v>86.83</c:v>
                </c:pt>
                <c:pt idx="114">
                  <c:v>75.599999999999994</c:v>
                </c:pt>
                <c:pt idx="115">
                  <c:v>81.94</c:v>
                </c:pt>
                <c:pt idx="116">
                  <c:v>81.19</c:v>
                </c:pt>
                <c:pt idx="117">
                  <c:v>86.57</c:v>
                </c:pt>
                <c:pt idx="118">
                  <c:v>81.95</c:v>
                </c:pt>
                <c:pt idx="119">
                  <c:v>100.51</c:v>
                </c:pt>
                <c:pt idx="120">
                  <c:v>100.63</c:v>
                </c:pt>
                <c:pt idx="121">
                  <c:v>56.91</c:v>
                </c:pt>
                <c:pt idx="122">
                  <c:v>111.15</c:v>
                </c:pt>
                <c:pt idx="123">
                  <c:v>125.7</c:v>
                </c:pt>
                <c:pt idx="124">
                  <c:v>17.14</c:v>
                </c:pt>
                <c:pt idx="125">
                  <c:v>72.95</c:v>
                </c:pt>
                <c:pt idx="126">
                  <c:v>70.36</c:v>
                </c:pt>
                <c:pt idx="127">
                  <c:v>89.11</c:v>
                </c:pt>
                <c:pt idx="128">
                  <c:v>83.12</c:v>
                </c:pt>
                <c:pt idx="129">
                  <c:v>74.52</c:v>
                </c:pt>
                <c:pt idx="130">
                  <c:v>71.62</c:v>
                </c:pt>
                <c:pt idx="131">
                  <c:v>100.77</c:v>
                </c:pt>
                <c:pt idx="132">
                  <c:v>63.16</c:v>
                </c:pt>
                <c:pt idx="133">
                  <c:v>104.8</c:v>
                </c:pt>
                <c:pt idx="134">
                  <c:v>38.369999999999997</c:v>
                </c:pt>
                <c:pt idx="135">
                  <c:v>198.29</c:v>
                </c:pt>
                <c:pt idx="136">
                  <c:v>24.24</c:v>
                </c:pt>
                <c:pt idx="137">
                  <c:v>73.2</c:v>
                </c:pt>
                <c:pt idx="138">
                  <c:v>87.02</c:v>
                </c:pt>
                <c:pt idx="139">
                  <c:v>54.95</c:v>
                </c:pt>
                <c:pt idx="140">
                  <c:v>91.45</c:v>
                </c:pt>
                <c:pt idx="141">
                  <c:v>80.599999999999994</c:v>
                </c:pt>
                <c:pt idx="142">
                  <c:v>93.88</c:v>
                </c:pt>
                <c:pt idx="143">
                  <c:v>61.12</c:v>
                </c:pt>
                <c:pt idx="144">
                  <c:v>47.73</c:v>
                </c:pt>
                <c:pt idx="145">
                  <c:v>6.43</c:v>
                </c:pt>
                <c:pt idx="146">
                  <c:v>71.87</c:v>
                </c:pt>
                <c:pt idx="147">
                  <c:v>77.23</c:v>
                </c:pt>
                <c:pt idx="148">
                  <c:v>55.75</c:v>
                </c:pt>
                <c:pt idx="149">
                  <c:v>80.11</c:v>
                </c:pt>
                <c:pt idx="150">
                  <c:v>44.69</c:v>
                </c:pt>
                <c:pt idx="151">
                  <c:v>63.02</c:v>
                </c:pt>
                <c:pt idx="152">
                  <c:v>98.67</c:v>
                </c:pt>
                <c:pt idx="153">
                  <c:v>89.95</c:v>
                </c:pt>
                <c:pt idx="154">
                  <c:v>57.9</c:v>
                </c:pt>
                <c:pt idx="155">
                  <c:v>130.53</c:v>
                </c:pt>
                <c:pt idx="156">
                  <c:v>50.28</c:v>
                </c:pt>
                <c:pt idx="157">
                  <c:v>87.99</c:v>
                </c:pt>
                <c:pt idx="158">
                  <c:v>116.49</c:v>
                </c:pt>
                <c:pt idx="159">
                  <c:v>95.43</c:v>
                </c:pt>
                <c:pt idx="160">
                  <c:v>18.38</c:v>
                </c:pt>
                <c:pt idx="161">
                  <c:v>86</c:v>
                </c:pt>
                <c:pt idx="162">
                  <c:v>4.8600000000000003</c:v>
                </c:pt>
                <c:pt idx="163">
                  <c:v>70.45</c:v>
                </c:pt>
                <c:pt idx="164">
                  <c:v>59.75</c:v>
                </c:pt>
                <c:pt idx="165">
                  <c:v>93.52</c:v>
                </c:pt>
                <c:pt idx="166">
                  <c:v>62.63</c:v>
                </c:pt>
                <c:pt idx="167">
                  <c:v>20.71</c:v>
                </c:pt>
                <c:pt idx="168">
                  <c:v>144.4</c:v>
                </c:pt>
                <c:pt idx="169">
                  <c:v>17.88</c:v>
                </c:pt>
                <c:pt idx="170">
                  <c:v>22.52</c:v>
                </c:pt>
                <c:pt idx="171">
                  <c:v>110.56</c:v>
                </c:pt>
                <c:pt idx="172">
                  <c:v>35.21</c:v>
                </c:pt>
                <c:pt idx="173">
                  <c:v>174.74</c:v>
                </c:pt>
                <c:pt idx="174">
                  <c:v>85.62</c:v>
                </c:pt>
                <c:pt idx="175">
                  <c:v>142.65</c:v>
                </c:pt>
                <c:pt idx="176">
                  <c:v>80.77</c:v>
                </c:pt>
                <c:pt idx="177">
                  <c:v>157.68</c:v>
                </c:pt>
                <c:pt idx="178">
                  <c:v>117.41</c:v>
                </c:pt>
                <c:pt idx="179">
                  <c:v>56.78</c:v>
                </c:pt>
                <c:pt idx="180">
                  <c:v>25.04</c:v>
                </c:pt>
                <c:pt idx="181">
                  <c:v>26.16</c:v>
                </c:pt>
                <c:pt idx="182">
                  <c:v>32.1</c:v>
                </c:pt>
                <c:pt idx="183">
                  <c:v>132.97</c:v>
                </c:pt>
                <c:pt idx="184">
                  <c:v>0.28000000000000003</c:v>
                </c:pt>
                <c:pt idx="185">
                  <c:v>4.5999999999999996</c:v>
                </c:pt>
                <c:pt idx="186">
                  <c:v>64.06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357-45BA-BFED-C33A2F0E4416}"/>
            </c:ext>
          </c:extLst>
        </c:ser>
        <c:ser>
          <c:idx val="1"/>
          <c:order val="1"/>
          <c:tx>
            <c:strRef>
              <c:f>sd_age!$S$5</c:f>
              <c:strCache>
                <c:ptCount val="1"/>
                <c:pt idx="0">
                  <c:v>sd_lin_est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2"/>
          </c:marker>
          <c:xVal>
            <c:numRef>
              <c:f>sd_age!$Q$6:$Q$192</c:f>
              <c:numCache>
                <c:formatCode>General</c:formatCode>
                <c:ptCount val="187"/>
                <c:pt idx="0">
                  <c:v>0.42</c:v>
                </c:pt>
                <c:pt idx="1">
                  <c:v>1.08</c:v>
                </c:pt>
                <c:pt idx="2">
                  <c:v>1.17</c:v>
                </c:pt>
                <c:pt idx="3">
                  <c:v>1.25</c:v>
                </c:pt>
                <c:pt idx="4">
                  <c:v>1.33</c:v>
                </c:pt>
                <c:pt idx="5">
                  <c:v>1.42</c:v>
                </c:pt>
                <c:pt idx="6">
                  <c:v>1.5</c:v>
                </c:pt>
                <c:pt idx="7">
                  <c:v>1.58</c:v>
                </c:pt>
                <c:pt idx="8">
                  <c:v>1.83</c:v>
                </c:pt>
                <c:pt idx="9">
                  <c:v>1.92</c:v>
                </c:pt>
                <c:pt idx="10">
                  <c:v>2</c:v>
                </c:pt>
                <c:pt idx="11">
                  <c:v>2.08</c:v>
                </c:pt>
                <c:pt idx="12">
                  <c:v>2.17</c:v>
                </c:pt>
                <c:pt idx="13">
                  <c:v>2.25</c:v>
                </c:pt>
                <c:pt idx="14">
                  <c:v>2.33</c:v>
                </c:pt>
                <c:pt idx="15">
                  <c:v>2.42</c:v>
                </c:pt>
                <c:pt idx="16">
                  <c:v>2.5</c:v>
                </c:pt>
                <c:pt idx="17">
                  <c:v>2.58</c:v>
                </c:pt>
                <c:pt idx="18">
                  <c:v>2.67</c:v>
                </c:pt>
                <c:pt idx="19">
                  <c:v>2.75</c:v>
                </c:pt>
                <c:pt idx="20">
                  <c:v>2.83</c:v>
                </c:pt>
                <c:pt idx="21">
                  <c:v>2.92</c:v>
                </c:pt>
                <c:pt idx="22">
                  <c:v>3</c:v>
                </c:pt>
                <c:pt idx="23">
                  <c:v>3.08</c:v>
                </c:pt>
                <c:pt idx="24">
                  <c:v>3.17</c:v>
                </c:pt>
                <c:pt idx="25">
                  <c:v>3.25</c:v>
                </c:pt>
                <c:pt idx="26">
                  <c:v>3.33</c:v>
                </c:pt>
                <c:pt idx="27">
                  <c:v>3.42</c:v>
                </c:pt>
                <c:pt idx="28">
                  <c:v>3.5</c:v>
                </c:pt>
                <c:pt idx="29">
                  <c:v>3.58</c:v>
                </c:pt>
                <c:pt idx="30">
                  <c:v>3.67</c:v>
                </c:pt>
                <c:pt idx="31">
                  <c:v>3.75</c:v>
                </c:pt>
                <c:pt idx="32">
                  <c:v>3.83</c:v>
                </c:pt>
                <c:pt idx="33">
                  <c:v>3.92</c:v>
                </c:pt>
                <c:pt idx="34">
                  <c:v>4</c:v>
                </c:pt>
                <c:pt idx="35">
                  <c:v>4.08</c:v>
                </c:pt>
                <c:pt idx="36">
                  <c:v>4.17</c:v>
                </c:pt>
                <c:pt idx="37">
                  <c:v>4.25</c:v>
                </c:pt>
                <c:pt idx="38">
                  <c:v>4.33</c:v>
                </c:pt>
                <c:pt idx="39">
                  <c:v>4.42</c:v>
                </c:pt>
                <c:pt idx="40">
                  <c:v>4.5</c:v>
                </c:pt>
                <c:pt idx="41">
                  <c:v>4.58</c:v>
                </c:pt>
                <c:pt idx="42">
                  <c:v>4.67</c:v>
                </c:pt>
                <c:pt idx="43">
                  <c:v>4.75</c:v>
                </c:pt>
                <c:pt idx="44">
                  <c:v>4.83</c:v>
                </c:pt>
                <c:pt idx="45">
                  <c:v>4.92</c:v>
                </c:pt>
                <c:pt idx="46">
                  <c:v>5</c:v>
                </c:pt>
                <c:pt idx="47">
                  <c:v>5.08</c:v>
                </c:pt>
                <c:pt idx="48">
                  <c:v>5.17</c:v>
                </c:pt>
                <c:pt idx="49">
                  <c:v>5.25</c:v>
                </c:pt>
                <c:pt idx="50">
                  <c:v>5.33</c:v>
                </c:pt>
                <c:pt idx="51">
                  <c:v>5.42</c:v>
                </c:pt>
                <c:pt idx="52">
                  <c:v>5.5</c:v>
                </c:pt>
                <c:pt idx="53">
                  <c:v>5.58</c:v>
                </c:pt>
                <c:pt idx="54">
                  <c:v>5.67</c:v>
                </c:pt>
                <c:pt idx="55">
                  <c:v>5.75</c:v>
                </c:pt>
                <c:pt idx="56">
                  <c:v>5.83</c:v>
                </c:pt>
                <c:pt idx="57">
                  <c:v>5.92</c:v>
                </c:pt>
                <c:pt idx="58">
                  <c:v>6</c:v>
                </c:pt>
                <c:pt idx="59">
                  <c:v>6.08</c:v>
                </c:pt>
                <c:pt idx="60">
                  <c:v>6.17</c:v>
                </c:pt>
                <c:pt idx="61">
                  <c:v>6.25</c:v>
                </c:pt>
                <c:pt idx="62">
                  <c:v>6.33</c:v>
                </c:pt>
                <c:pt idx="63">
                  <c:v>6.42</c:v>
                </c:pt>
                <c:pt idx="64">
                  <c:v>6.5</c:v>
                </c:pt>
                <c:pt idx="65">
                  <c:v>6.58</c:v>
                </c:pt>
                <c:pt idx="66">
                  <c:v>6.67</c:v>
                </c:pt>
                <c:pt idx="67">
                  <c:v>6.75</c:v>
                </c:pt>
                <c:pt idx="68">
                  <c:v>6.83</c:v>
                </c:pt>
                <c:pt idx="69">
                  <c:v>6.92</c:v>
                </c:pt>
                <c:pt idx="70">
                  <c:v>7</c:v>
                </c:pt>
                <c:pt idx="71">
                  <c:v>7.08</c:v>
                </c:pt>
                <c:pt idx="72">
                  <c:v>7.17</c:v>
                </c:pt>
                <c:pt idx="73">
                  <c:v>7.25</c:v>
                </c:pt>
                <c:pt idx="74">
                  <c:v>7.33</c:v>
                </c:pt>
                <c:pt idx="75">
                  <c:v>7.42</c:v>
                </c:pt>
                <c:pt idx="76">
                  <c:v>7.5</c:v>
                </c:pt>
                <c:pt idx="77">
                  <c:v>7.58</c:v>
                </c:pt>
                <c:pt idx="78">
                  <c:v>7.67</c:v>
                </c:pt>
                <c:pt idx="79">
                  <c:v>7.75</c:v>
                </c:pt>
                <c:pt idx="80">
                  <c:v>7.83</c:v>
                </c:pt>
                <c:pt idx="81">
                  <c:v>7.92</c:v>
                </c:pt>
                <c:pt idx="82">
                  <c:v>8</c:v>
                </c:pt>
                <c:pt idx="83">
                  <c:v>8.08</c:v>
                </c:pt>
                <c:pt idx="84">
                  <c:v>8.17</c:v>
                </c:pt>
                <c:pt idx="85">
                  <c:v>8.25</c:v>
                </c:pt>
                <c:pt idx="86">
                  <c:v>8.33</c:v>
                </c:pt>
                <c:pt idx="87">
                  <c:v>8.42</c:v>
                </c:pt>
                <c:pt idx="88">
                  <c:v>8.5</c:v>
                </c:pt>
                <c:pt idx="89">
                  <c:v>8.58</c:v>
                </c:pt>
                <c:pt idx="90">
                  <c:v>8.67</c:v>
                </c:pt>
                <c:pt idx="91">
                  <c:v>8.75</c:v>
                </c:pt>
                <c:pt idx="92">
                  <c:v>8.83</c:v>
                </c:pt>
                <c:pt idx="93">
                  <c:v>8.92</c:v>
                </c:pt>
                <c:pt idx="94">
                  <c:v>9</c:v>
                </c:pt>
                <c:pt idx="95">
                  <c:v>9.08</c:v>
                </c:pt>
                <c:pt idx="96">
                  <c:v>9.17</c:v>
                </c:pt>
                <c:pt idx="97">
                  <c:v>9.25</c:v>
                </c:pt>
                <c:pt idx="98">
                  <c:v>9.33</c:v>
                </c:pt>
                <c:pt idx="99">
                  <c:v>9.42</c:v>
                </c:pt>
                <c:pt idx="100">
                  <c:v>9.5</c:v>
                </c:pt>
                <c:pt idx="101">
                  <c:v>9.58</c:v>
                </c:pt>
                <c:pt idx="102">
                  <c:v>9.67</c:v>
                </c:pt>
                <c:pt idx="103">
                  <c:v>9.75</c:v>
                </c:pt>
                <c:pt idx="104">
                  <c:v>9.83</c:v>
                </c:pt>
                <c:pt idx="105">
                  <c:v>9.92</c:v>
                </c:pt>
                <c:pt idx="106">
                  <c:v>10</c:v>
                </c:pt>
                <c:pt idx="107">
                  <c:v>10.08</c:v>
                </c:pt>
                <c:pt idx="108">
                  <c:v>10.17</c:v>
                </c:pt>
                <c:pt idx="109">
                  <c:v>10.25</c:v>
                </c:pt>
                <c:pt idx="110">
                  <c:v>10.33</c:v>
                </c:pt>
                <c:pt idx="111">
                  <c:v>10.42</c:v>
                </c:pt>
                <c:pt idx="112">
                  <c:v>10.5</c:v>
                </c:pt>
                <c:pt idx="113">
                  <c:v>10.58</c:v>
                </c:pt>
                <c:pt idx="114">
                  <c:v>10.67</c:v>
                </c:pt>
                <c:pt idx="115">
                  <c:v>10.75</c:v>
                </c:pt>
                <c:pt idx="116">
                  <c:v>10.83</c:v>
                </c:pt>
                <c:pt idx="117">
                  <c:v>10.92</c:v>
                </c:pt>
                <c:pt idx="118">
                  <c:v>11</c:v>
                </c:pt>
                <c:pt idx="119">
                  <c:v>11.08</c:v>
                </c:pt>
                <c:pt idx="120">
                  <c:v>11.17</c:v>
                </c:pt>
                <c:pt idx="121">
                  <c:v>11.25</c:v>
                </c:pt>
                <c:pt idx="122">
                  <c:v>11.33</c:v>
                </c:pt>
                <c:pt idx="123">
                  <c:v>11.42</c:v>
                </c:pt>
                <c:pt idx="124">
                  <c:v>11.5</c:v>
                </c:pt>
                <c:pt idx="125">
                  <c:v>11.58</c:v>
                </c:pt>
                <c:pt idx="126">
                  <c:v>11.67</c:v>
                </c:pt>
                <c:pt idx="127">
                  <c:v>11.75</c:v>
                </c:pt>
                <c:pt idx="128">
                  <c:v>11.83</c:v>
                </c:pt>
                <c:pt idx="129">
                  <c:v>11.92</c:v>
                </c:pt>
                <c:pt idx="130">
                  <c:v>12</c:v>
                </c:pt>
                <c:pt idx="131">
                  <c:v>12.08</c:v>
                </c:pt>
                <c:pt idx="132">
                  <c:v>12.17</c:v>
                </c:pt>
                <c:pt idx="133">
                  <c:v>12.25</c:v>
                </c:pt>
                <c:pt idx="134">
                  <c:v>12.33</c:v>
                </c:pt>
                <c:pt idx="135">
                  <c:v>12.42</c:v>
                </c:pt>
                <c:pt idx="136">
                  <c:v>12.5</c:v>
                </c:pt>
                <c:pt idx="137">
                  <c:v>12.58</c:v>
                </c:pt>
                <c:pt idx="138">
                  <c:v>12.67</c:v>
                </c:pt>
                <c:pt idx="139">
                  <c:v>12.75</c:v>
                </c:pt>
                <c:pt idx="140">
                  <c:v>12.83</c:v>
                </c:pt>
                <c:pt idx="141">
                  <c:v>12.92</c:v>
                </c:pt>
                <c:pt idx="142">
                  <c:v>13</c:v>
                </c:pt>
                <c:pt idx="143">
                  <c:v>13.08</c:v>
                </c:pt>
                <c:pt idx="144">
                  <c:v>13.17</c:v>
                </c:pt>
                <c:pt idx="145">
                  <c:v>13.25</c:v>
                </c:pt>
                <c:pt idx="146">
                  <c:v>13.33</c:v>
                </c:pt>
                <c:pt idx="147">
                  <c:v>13.42</c:v>
                </c:pt>
                <c:pt idx="148">
                  <c:v>13.5</c:v>
                </c:pt>
                <c:pt idx="149">
                  <c:v>13.58</c:v>
                </c:pt>
                <c:pt idx="150">
                  <c:v>13.67</c:v>
                </c:pt>
                <c:pt idx="151">
                  <c:v>13.75</c:v>
                </c:pt>
                <c:pt idx="152">
                  <c:v>13.83</c:v>
                </c:pt>
                <c:pt idx="153">
                  <c:v>13.92</c:v>
                </c:pt>
                <c:pt idx="154">
                  <c:v>14</c:v>
                </c:pt>
                <c:pt idx="155">
                  <c:v>14.08</c:v>
                </c:pt>
                <c:pt idx="156">
                  <c:v>14.17</c:v>
                </c:pt>
                <c:pt idx="157">
                  <c:v>14.25</c:v>
                </c:pt>
                <c:pt idx="158">
                  <c:v>14.33</c:v>
                </c:pt>
                <c:pt idx="159">
                  <c:v>14.42</c:v>
                </c:pt>
                <c:pt idx="160">
                  <c:v>14.5</c:v>
                </c:pt>
                <c:pt idx="161">
                  <c:v>14.58</c:v>
                </c:pt>
                <c:pt idx="162">
                  <c:v>14.67</c:v>
                </c:pt>
                <c:pt idx="163">
                  <c:v>14.75</c:v>
                </c:pt>
                <c:pt idx="164">
                  <c:v>14.83</c:v>
                </c:pt>
                <c:pt idx="165">
                  <c:v>14.92</c:v>
                </c:pt>
                <c:pt idx="166">
                  <c:v>15</c:v>
                </c:pt>
                <c:pt idx="167">
                  <c:v>15.08</c:v>
                </c:pt>
                <c:pt idx="168">
                  <c:v>15.17</c:v>
                </c:pt>
                <c:pt idx="169">
                  <c:v>15.33</c:v>
                </c:pt>
                <c:pt idx="170">
                  <c:v>15.42</c:v>
                </c:pt>
                <c:pt idx="171">
                  <c:v>15.58</c:v>
                </c:pt>
                <c:pt idx="172">
                  <c:v>15.67</c:v>
                </c:pt>
                <c:pt idx="173">
                  <c:v>15.75</c:v>
                </c:pt>
                <c:pt idx="174">
                  <c:v>15.83</c:v>
                </c:pt>
                <c:pt idx="175">
                  <c:v>15.92</c:v>
                </c:pt>
                <c:pt idx="176">
                  <c:v>16</c:v>
                </c:pt>
                <c:pt idx="177">
                  <c:v>16.579999999999998</c:v>
                </c:pt>
                <c:pt idx="178">
                  <c:v>16.75</c:v>
                </c:pt>
                <c:pt idx="179">
                  <c:v>16.829999999999998</c:v>
                </c:pt>
                <c:pt idx="180">
                  <c:v>17</c:v>
                </c:pt>
                <c:pt idx="181">
                  <c:v>17.25</c:v>
                </c:pt>
                <c:pt idx="182">
                  <c:v>17.670000000000002</c:v>
                </c:pt>
                <c:pt idx="183">
                  <c:v>18.75</c:v>
                </c:pt>
                <c:pt idx="184">
                  <c:v>19</c:v>
                </c:pt>
                <c:pt idx="185">
                  <c:v>19.329999999999998</c:v>
                </c:pt>
                <c:pt idx="186">
                  <c:v>21.92</c:v>
                </c:pt>
              </c:numCache>
            </c:numRef>
          </c:xVal>
          <c:yVal>
            <c:numRef>
              <c:f>sd_age!$S$6:$S$192</c:f>
              <c:numCache>
                <c:formatCode>General</c:formatCode>
                <c:ptCount val="187"/>
                <c:pt idx="0">
                  <c:v>46.409611685013118</c:v>
                </c:pt>
                <c:pt idx="1">
                  <c:v>47.970091253357367</c:v>
                </c:pt>
                <c:pt idx="2">
                  <c:v>48.182883921767953</c:v>
                </c:pt>
                <c:pt idx="3">
                  <c:v>48.372032960355135</c:v>
                </c:pt>
                <c:pt idx="4">
                  <c:v>48.561181998942317</c:v>
                </c:pt>
                <c:pt idx="5">
                  <c:v>48.773974667352896</c:v>
                </c:pt>
                <c:pt idx="6">
                  <c:v>48.963123705940077</c:v>
                </c:pt>
                <c:pt idx="7">
                  <c:v>49.152272744527259</c:v>
                </c:pt>
                <c:pt idx="8">
                  <c:v>49.743363490112202</c:v>
                </c:pt>
                <c:pt idx="9">
                  <c:v>49.956156158522781</c:v>
                </c:pt>
                <c:pt idx="10">
                  <c:v>50.145305197109963</c:v>
                </c:pt>
                <c:pt idx="11">
                  <c:v>50.334454235697144</c:v>
                </c:pt>
                <c:pt idx="12">
                  <c:v>50.547246904107723</c:v>
                </c:pt>
                <c:pt idx="13">
                  <c:v>50.736395942694905</c:v>
                </c:pt>
                <c:pt idx="14">
                  <c:v>50.925544981282087</c:v>
                </c:pt>
                <c:pt idx="15">
                  <c:v>51.138337649692666</c:v>
                </c:pt>
                <c:pt idx="16">
                  <c:v>51.327486688279848</c:v>
                </c:pt>
                <c:pt idx="17">
                  <c:v>51.51663572686703</c:v>
                </c:pt>
                <c:pt idx="18">
                  <c:v>51.729428395277608</c:v>
                </c:pt>
                <c:pt idx="19">
                  <c:v>51.91857743386479</c:v>
                </c:pt>
                <c:pt idx="20">
                  <c:v>52.107726472451972</c:v>
                </c:pt>
                <c:pt idx="21">
                  <c:v>52.320519140862551</c:v>
                </c:pt>
                <c:pt idx="22">
                  <c:v>52.509668179449733</c:v>
                </c:pt>
                <c:pt idx="23">
                  <c:v>52.698817218036915</c:v>
                </c:pt>
                <c:pt idx="24">
                  <c:v>52.911609886447494</c:v>
                </c:pt>
                <c:pt idx="25">
                  <c:v>53.100758925034675</c:v>
                </c:pt>
                <c:pt idx="26">
                  <c:v>53.289907963621857</c:v>
                </c:pt>
                <c:pt idx="27">
                  <c:v>53.502700632032443</c:v>
                </c:pt>
                <c:pt idx="28">
                  <c:v>53.691849670619618</c:v>
                </c:pt>
                <c:pt idx="29">
                  <c:v>53.880998709206807</c:v>
                </c:pt>
                <c:pt idx="30">
                  <c:v>54.093791377617379</c:v>
                </c:pt>
                <c:pt idx="31">
                  <c:v>54.282940416204568</c:v>
                </c:pt>
                <c:pt idx="32">
                  <c:v>54.47208945479175</c:v>
                </c:pt>
                <c:pt idx="33">
                  <c:v>54.684882123202328</c:v>
                </c:pt>
                <c:pt idx="34">
                  <c:v>54.87403116178951</c:v>
                </c:pt>
                <c:pt idx="35">
                  <c:v>55.063180200376692</c:v>
                </c:pt>
                <c:pt idx="36">
                  <c:v>55.275972868787271</c:v>
                </c:pt>
                <c:pt idx="37">
                  <c:v>55.465121907374453</c:v>
                </c:pt>
                <c:pt idx="38">
                  <c:v>55.654270945961635</c:v>
                </c:pt>
                <c:pt idx="39">
                  <c:v>55.867063614372213</c:v>
                </c:pt>
                <c:pt idx="40">
                  <c:v>56.056212652959395</c:v>
                </c:pt>
                <c:pt idx="41">
                  <c:v>56.245361691546577</c:v>
                </c:pt>
                <c:pt idx="42">
                  <c:v>56.458154359957156</c:v>
                </c:pt>
                <c:pt idx="43">
                  <c:v>56.647303398544338</c:v>
                </c:pt>
                <c:pt idx="44">
                  <c:v>56.83645243713152</c:v>
                </c:pt>
                <c:pt idx="45">
                  <c:v>57.049245105542099</c:v>
                </c:pt>
                <c:pt idx="46">
                  <c:v>57.238394144129281</c:v>
                </c:pt>
                <c:pt idx="47">
                  <c:v>57.427543182716462</c:v>
                </c:pt>
                <c:pt idx="48">
                  <c:v>57.640335851127041</c:v>
                </c:pt>
                <c:pt idx="49">
                  <c:v>57.829484889714223</c:v>
                </c:pt>
                <c:pt idx="50">
                  <c:v>58.018633928301405</c:v>
                </c:pt>
                <c:pt idx="51">
                  <c:v>58.231426596711984</c:v>
                </c:pt>
                <c:pt idx="52">
                  <c:v>58.420575635299173</c:v>
                </c:pt>
                <c:pt idx="53">
                  <c:v>58.609724673886348</c:v>
                </c:pt>
                <c:pt idx="54">
                  <c:v>58.822517342296933</c:v>
                </c:pt>
                <c:pt idx="55">
                  <c:v>59.011666380884108</c:v>
                </c:pt>
                <c:pt idx="56">
                  <c:v>59.200815419471297</c:v>
                </c:pt>
                <c:pt idx="57">
                  <c:v>59.413608087881869</c:v>
                </c:pt>
                <c:pt idx="58">
                  <c:v>59.602757126469058</c:v>
                </c:pt>
                <c:pt idx="59">
                  <c:v>59.79190616505624</c:v>
                </c:pt>
                <c:pt idx="60">
                  <c:v>60.004698833466819</c:v>
                </c:pt>
                <c:pt idx="61">
                  <c:v>60.193847872054</c:v>
                </c:pt>
                <c:pt idx="62">
                  <c:v>60.382996910641182</c:v>
                </c:pt>
                <c:pt idx="63">
                  <c:v>60.595789579051761</c:v>
                </c:pt>
                <c:pt idx="64">
                  <c:v>60.784938617638943</c:v>
                </c:pt>
                <c:pt idx="65">
                  <c:v>60.974087656226125</c:v>
                </c:pt>
                <c:pt idx="66">
                  <c:v>61.186880324636704</c:v>
                </c:pt>
                <c:pt idx="67">
                  <c:v>61.376029363223886</c:v>
                </c:pt>
                <c:pt idx="68">
                  <c:v>61.565178401811067</c:v>
                </c:pt>
                <c:pt idx="69">
                  <c:v>61.777971070221646</c:v>
                </c:pt>
                <c:pt idx="70">
                  <c:v>61.967120108808828</c:v>
                </c:pt>
                <c:pt idx="71">
                  <c:v>62.15626914739601</c:v>
                </c:pt>
                <c:pt idx="72">
                  <c:v>62.369061815806589</c:v>
                </c:pt>
                <c:pt idx="73">
                  <c:v>62.558210854393771</c:v>
                </c:pt>
                <c:pt idx="74">
                  <c:v>62.747359892980953</c:v>
                </c:pt>
                <c:pt idx="75">
                  <c:v>62.960152561391538</c:v>
                </c:pt>
                <c:pt idx="76">
                  <c:v>63.149301599978713</c:v>
                </c:pt>
                <c:pt idx="77">
                  <c:v>63.338450638565902</c:v>
                </c:pt>
                <c:pt idx="78">
                  <c:v>63.551243306976474</c:v>
                </c:pt>
                <c:pt idx="79">
                  <c:v>63.740392345563663</c:v>
                </c:pt>
                <c:pt idx="80">
                  <c:v>63.929541384150838</c:v>
                </c:pt>
                <c:pt idx="81">
                  <c:v>64.142334052561424</c:v>
                </c:pt>
                <c:pt idx="82">
                  <c:v>64.331483091148598</c:v>
                </c:pt>
                <c:pt idx="83">
                  <c:v>64.520632129735787</c:v>
                </c:pt>
                <c:pt idx="84">
                  <c:v>64.733424798146359</c:v>
                </c:pt>
                <c:pt idx="85">
                  <c:v>64.922573836733548</c:v>
                </c:pt>
                <c:pt idx="86">
                  <c:v>65.111722875320723</c:v>
                </c:pt>
                <c:pt idx="87">
                  <c:v>65.324515543731309</c:v>
                </c:pt>
                <c:pt idx="88">
                  <c:v>65.513664582318484</c:v>
                </c:pt>
                <c:pt idx="89">
                  <c:v>65.702813620905673</c:v>
                </c:pt>
                <c:pt idx="90">
                  <c:v>65.915606289316258</c:v>
                </c:pt>
                <c:pt idx="91">
                  <c:v>66.104755327903433</c:v>
                </c:pt>
                <c:pt idx="92">
                  <c:v>66.293904366490608</c:v>
                </c:pt>
                <c:pt idx="93">
                  <c:v>66.506697034901194</c:v>
                </c:pt>
                <c:pt idx="94">
                  <c:v>66.695846073488383</c:v>
                </c:pt>
                <c:pt idx="95">
                  <c:v>66.884995112075558</c:v>
                </c:pt>
                <c:pt idx="96">
                  <c:v>67.097787780486129</c:v>
                </c:pt>
                <c:pt idx="97">
                  <c:v>67.286936819073318</c:v>
                </c:pt>
                <c:pt idx="98">
                  <c:v>67.476085857660507</c:v>
                </c:pt>
                <c:pt idx="99">
                  <c:v>67.688878526071079</c:v>
                </c:pt>
                <c:pt idx="100">
                  <c:v>67.878027564658254</c:v>
                </c:pt>
                <c:pt idx="101">
                  <c:v>68.067176603245443</c:v>
                </c:pt>
                <c:pt idx="102">
                  <c:v>68.279969271656029</c:v>
                </c:pt>
                <c:pt idx="103">
                  <c:v>68.469118310243203</c:v>
                </c:pt>
                <c:pt idx="104">
                  <c:v>68.658267348830393</c:v>
                </c:pt>
                <c:pt idx="105">
                  <c:v>68.871060017240964</c:v>
                </c:pt>
                <c:pt idx="106">
                  <c:v>69.060209055828153</c:v>
                </c:pt>
                <c:pt idx="107">
                  <c:v>69.249358094415328</c:v>
                </c:pt>
                <c:pt idx="108">
                  <c:v>69.462150762825914</c:v>
                </c:pt>
                <c:pt idx="109">
                  <c:v>69.651299801413089</c:v>
                </c:pt>
                <c:pt idx="110">
                  <c:v>69.840448840000278</c:v>
                </c:pt>
                <c:pt idx="111">
                  <c:v>70.053241508410849</c:v>
                </c:pt>
                <c:pt idx="112">
                  <c:v>70.242390546998038</c:v>
                </c:pt>
                <c:pt idx="113">
                  <c:v>70.431539585585213</c:v>
                </c:pt>
                <c:pt idx="114">
                  <c:v>70.644332253995799</c:v>
                </c:pt>
                <c:pt idx="115">
                  <c:v>70.833481292582974</c:v>
                </c:pt>
                <c:pt idx="116">
                  <c:v>71.022630331170163</c:v>
                </c:pt>
                <c:pt idx="117">
                  <c:v>71.235422999580749</c:v>
                </c:pt>
                <c:pt idx="118">
                  <c:v>71.424572038167923</c:v>
                </c:pt>
                <c:pt idx="119">
                  <c:v>71.613721076755098</c:v>
                </c:pt>
                <c:pt idx="120">
                  <c:v>71.826513745165684</c:v>
                </c:pt>
                <c:pt idx="121">
                  <c:v>72.015662783752873</c:v>
                </c:pt>
                <c:pt idx="122">
                  <c:v>72.204811822340048</c:v>
                </c:pt>
                <c:pt idx="123">
                  <c:v>72.41760449075062</c:v>
                </c:pt>
                <c:pt idx="124">
                  <c:v>72.606753529337809</c:v>
                </c:pt>
                <c:pt idx="125">
                  <c:v>72.795902567924998</c:v>
                </c:pt>
                <c:pt idx="126">
                  <c:v>73.008695236335569</c:v>
                </c:pt>
                <c:pt idx="127">
                  <c:v>73.197844274922744</c:v>
                </c:pt>
                <c:pt idx="128">
                  <c:v>73.386993313509933</c:v>
                </c:pt>
                <c:pt idx="129">
                  <c:v>73.599785981920519</c:v>
                </c:pt>
                <c:pt idx="130">
                  <c:v>73.788935020507694</c:v>
                </c:pt>
                <c:pt idx="131">
                  <c:v>73.978084059094883</c:v>
                </c:pt>
                <c:pt idx="132">
                  <c:v>74.190876727505454</c:v>
                </c:pt>
                <c:pt idx="133">
                  <c:v>74.380025766092643</c:v>
                </c:pt>
                <c:pt idx="134">
                  <c:v>74.569174804679818</c:v>
                </c:pt>
                <c:pt idx="135">
                  <c:v>74.781967473090404</c:v>
                </c:pt>
                <c:pt idx="136">
                  <c:v>74.971116511677579</c:v>
                </c:pt>
                <c:pt idx="137">
                  <c:v>75.160265550264768</c:v>
                </c:pt>
                <c:pt idx="138">
                  <c:v>75.37305821867534</c:v>
                </c:pt>
                <c:pt idx="139">
                  <c:v>75.562207257262529</c:v>
                </c:pt>
                <c:pt idx="140">
                  <c:v>75.751356295849703</c:v>
                </c:pt>
                <c:pt idx="141">
                  <c:v>75.964148964260289</c:v>
                </c:pt>
                <c:pt idx="142">
                  <c:v>76.153298002847464</c:v>
                </c:pt>
                <c:pt idx="143">
                  <c:v>76.342447041434653</c:v>
                </c:pt>
                <c:pt idx="144">
                  <c:v>76.555239709845239</c:v>
                </c:pt>
                <c:pt idx="145">
                  <c:v>76.744388748432414</c:v>
                </c:pt>
                <c:pt idx="146">
                  <c:v>76.933537787019588</c:v>
                </c:pt>
                <c:pt idx="147">
                  <c:v>77.146330455430174</c:v>
                </c:pt>
                <c:pt idx="148">
                  <c:v>77.335479494017363</c:v>
                </c:pt>
                <c:pt idx="149">
                  <c:v>77.524628532604538</c:v>
                </c:pt>
                <c:pt idx="150">
                  <c:v>77.73742120101511</c:v>
                </c:pt>
                <c:pt idx="151">
                  <c:v>77.926570239602299</c:v>
                </c:pt>
                <c:pt idx="152">
                  <c:v>78.115719278189488</c:v>
                </c:pt>
                <c:pt idx="153">
                  <c:v>78.328511946600059</c:v>
                </c:pt>
                <c:pt idx="154">
                  <c:v>78.517660985187234</c:v>
                </c:pt>
                <c:pt idx="155">
                  <c:v>78.706810023774423</c:v>
                </c:pt>
                <c:pt idx="156">
                  <c:v>78.919602692185009</c:v>
                </c:pt>
                <c:pt idx="157">
                  <c:v>79.108751730772184</c:v>
                </c:pt>
                <c:pt idx="158">
                  <c:v>79.297900769359359</c:v>
                </c:pt>
                <c:pt idx="159">
                  <c:v>79.510693437769945</c:v>
                </c:pt>
                <c:pt idx="160">
                  <c:v>79.699842476357134</c:v>
                </c:pt>
                <c:pt idx="161">
                  <c:v>79.888991514944308</c:v>
                </c:pt>
                <c:pt idx="162">
                  <c:v>80.10178418335488</c:v>
                </c:pt>
                <c:pt idx="163">
                  <c:v>80.290933221942069</c:v>
                </c:pt>
                <c:pt idx="164">
                  <c:v>80.480082260529258</c:v>
                </c:pt>
                <c:pt idx="165">
                  <c:v>80.69287492893983</c:v>
                </c:pt>
                <c:pt idx="166">
                  <c:v>80.882023967527019</c:v>
                </c:pt>
                <c:pt idx="167">
                  <c:v>81.071173006114208</c:v>
                </c:pt>
                <c:pt idx="168">
                  <c:v>81.283965674524779</c:v>
                </c:pt>
                <c:pt idx="169">
                  <c:v>81.662263751699143</c:v>
                </c:pt>
                <c:pt idx="170">
                  <c:v>81.875056420109729</c:v>
                </c:pt>
                <c:pt idx="171">
                  <c:v>82.253354497284079</c:v>
                </c:pt>
                <c:pt idx="172">
                  <c:v>82.466147165694665</c:v>
                </c:pt>
                <c:pt idx="173">
                  <c:v>82.655296204281854</c:v>
                </c:pt>
                <c:pt idx="174">
                  <c:v>82.844445242869028</c:v>
                </c:pt>
                <c:pt idx="175">
                  <c:v>83.0572379112796</c:v>
                </c:pt>
                <c:pt idx="176">
                  <c:v>83.246386949866789</c:v>
                </c:pt>
                <c:pt idx="177">
                  <c:v>84.617717479623849</c:v>
                </c:pt>
                <c:pt idx="178">
                  <c:v>85.019659186621624</c:v>
                </c:pt>
                <c:pt idx="179">
                  <c:v>85.208808225208799</c:v>
                </c:pt>
                <c:pt idx="180">
                  <c:v>85.610749932206559</c:v>
                </c:pt>
                <c:pt idx="181">
                  <c:v>86.201840677791509</c:v>
                </c:pt>
                <c:pt idx="182">
                  <c:v>87.194873130374219</c:v>
                </c:pt>
                <c:pt idx="183">
                  <c:v>89.748385151301164</c:v>
                </c:pt>
                <c:pt idx="184">
                  <c:v>90.339475896886114</c:v>
                </c:pt>
                <c:pt idx="185">
                  <c:v>91.119715681058238</c:v>
                </c:pt>
                <c:pt idx="186">
                  <c:v>97.24341580531825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9357-45BA-BFED-C33A2F0E4416}"/>
            </c:ext>
          </c:extLst>
        </c:ser>
        <c:ser>
          <c:idx val="2"/>
          <c:order val="2"/>
          <c:tx>
            <c:strRef>
              <c:f>sd_age!$T$5</c:f>
              <c:strCache>
                <c:ptCount val="1"/>
                <c:pt idx="0">
                  <c:v>sd_poly_est</c:v>
                </c:pt>
              </c:strCache>
            </c:strRef>
          </c:tx>
          <c:spPr>
            <a:ln w="6350">
              <a:solidFill>
                <a:schemeClr val="tx1"/>
              </a:solidFill>
            </a:ln>
          </c:spPr>
          <c:marker>
            <c:spPr>
              <a:ln w="6350"/>
            </c:spPr>
          </c:marker>
          <c:xVal>
            <c:numRef>
              <c:f>sd_age!$Q$6:$Q$192</c:f>
              <c:numCache>
                <c:formatCode>General</c:formatCode>
                <c:ptCount val="187"/>
                <c:pt idx="0">
                  <c:v>0.42</c:v>
                </c:pt>
                <c:pt idx="1">
                  <c:v>1.08</c:v>
                </c:pt>
                <c:pt idx="2">
                  <c:v>1.17</c:v>
                </c:pt>
                <c:pt idx="3">
                  <c:v>1.25</c:v>
                </c:pt>
                <c:pt idx="4">
                  <c:v>1.33</c:v>
                </c:pt>
                <c:pt idx="5">
                  <c:v>1.42</c:v>
                </c:pt>
                <c:pt idx="6">
                  <c:v>1.5</c:v>
                </c:pt>
                <c:pt idx="7">
                  <c:v>1.58</c:v>
                </c:pt>
                <c:pt idx="8">
                  <c:v>1.83</c:v>
                </c:pt>
                <c:pt idx="9">
                  <c:v>1.92</c:v>
                </c:pt>
                <c:pt idx="10">
                  <c:v>2</c:v>
                </c:pt>
                <c:pt idx="11">
                  <c:v>2.08</c:v>
                </c:pt>
                <c:pt idx="12">
                  <c:v>2.17</c:v>
                </c:pt>
                <c:pt idx="13">
                  <c:v>2.25</c:v>
                </c:pt>
                <c:pt idx="14">
                  <c:v>2.33</c:v>
                </c:pt>
                <c:pt idx="15">
                  <c:v>2.42</c:v>
                </c:pt>
                <c:pt idx="16">
                  <c:v>2.5</c:v>
                </c:pt>
                <c:pt idx="17">
                  <c:v>2.58</c:v>
                </c:pt>
                <c:pt idx="18">
                  <c:v>2.67</c:v>
                </c:pt>
                <c:pt idx="19">
                  <c:v>2.75</c:v>
                </c:pt>
                <c:pt idx="20">
                  <c:v>2.83</c:v>
                </c:pt>
                <c:pt idx="21">
                  <c:v>2.92</c:v>
                </c:pt>
                <c:pt idx="22">
                  <c:v>3</c:v>
                </c:pt>
                <c:pt idx="23">
                  <c:v>3.08</c:v>
                </c:pt>
                <c:pt idx="24">
                  <c:v>3.17</c:v>
                </c:pt>
                <c:pt idx="25">
                  <c:v>3.25</c:v>
                </c:pt>
                <c:pt idx="26">
                  <c:v>3.33</c:v>
                </c:pt>
                <c:pt idx="27">
                  <c:v>3.42</c:v>
                </c:pt>
                <c:pt idx="28">
                  <c:v>3.5</c:v>
                </c:pt>
                <c:pt idx="29">
                  <c:v>3.58</c:v>
                </c:pt>
                <c:pt idx="30">
                  <c:v>3.67</c:v>
                </c:pt>
                <c:pt idx="31">
                  <c:v>3.75</c:v>
                </c:pt>
                <c:pt idx="32">
                  <c:v>3.83</c:v>
                </c:pt>
                <c:pt idx="33">
                  <c:v>3.92</c:v>
                </c:pt>
                <c:pt idx="34">
                  <c:v>4</c:v>
                </c:pt>
                <c:pt idx="35">
                  <c:v>4.08</c:v>
                </c:pt>
                <c:pt idx="36">
                  <c:v>4.17</c:v>
                </c:pt>
                <c:pt idx="37">
                  <c:v>4.25</c:v>
                </c:pt>
                <c:pt idx="38">
                  <c:v>4.33</c:v>
                </c:pt>
                <c:pt idx="39">
                  <c:v>4.42</c:v>
                </c:pt>
                <c:pt idx="40">
                  <c:v>4.5</c:v>
                </c:pt>
                <c:pt idx="41">
                  <c:v>4.58</c:v>
                </c:pt>
                <c:pt idx="42">
                  <c:v>4.67</c:v>
                </c:pt>
                <c:pt idx="43">
                  <c:v>4.75</c:v>
                </c:pt>
                <c:pt idx="44">
                  <c:v>4.83</c:v>
                </c:pt>
                <c:pt idx="45">
                  <c:v>4.92</c:v>
                </c:pt>
                <c:pt idx="46">
                  <c:v>5</c:v>
                </c:pt>
                <c:pt idx="47">
                  <c:v>5.08</c:v>
                </c:pt>
                <c:pt idx="48">
                  <c:v>5.17</c:v>
                </c:pt>
                <c:pt idx="49">
                  <c:v>5.25</c:v>
                </c:pt>
                <c:pt idx="50">
                  <c:v>5.33</c:v>
                </c:pt>
                <c:pt idx="51">
                  <c:v>5.42</c:v>
                </c:pt>
                <c:pt idx="52">
                  <c:v>5.5</c:v>
                </c:pt>
                <c:pt idx="53">
                  <c:v>5.58</c:v>
                </c:pt>
                <c:pt idx="54">
                  <c:v>5.67</c:v>
                </c:pt>
                <c:pt idx="55">
                  <c:v>5.75</c:v>
                </c:pt>
                <c:pt idx="56">
                  <c:v>5.83</c:v>
                </c:pt>
                <c:pt idx="57">
                  <c:v>5.92</c:v>
                </c:pt>
                <c:pt idx="58">
                  <c:v>6</c:v>
                </c:pt>
                <c:pt idx="59">
                  <c:v>6.08</c:v>
                </c:pt>
                <c:pt idx="60">
                  <c:v>6.17</c:v>
                </c:pt>
                <c:pt idx="61">
                  <c:v>6.25</c:v>
                </c:pt>
                <c:pt idx="62">
                  <c:v>6.33</c:v>
                </c:pt>
                <c:pt idx="63">
                  <c:v>6.42</c:v>
                </c:pt>
                <c:pt idx="64">
                  <c:v>6.5</c:v>
                </c:pt>
                <c:pt idx="65">
                  <c:v>6.58</c:v>
                </c:pt>
                <c:pt idx="66">
                  <c:v>6.67</c:v>
                </c:pt>
                <c:pt idx="67">
                  <c:v>6.75</c:v>
                </c:pt>
                <c:pt idx="68">
                  <c:v>6.83</c:v>
                </c:pt>
                <c:pt idx="69">
                  <c:v>6.92</c:v>
                </c:pt>
                <c:pt idx="70">
                  <c:v>7</c:v>
                </c:pt>
                <c:pt idx="71">
                  <c:v>7.08</c:v>
                </c:pt>
                <c:pt idx="72">
                  <c:v>7.17</c:v>
                </c:pt>
                <c:pt idx="73">
                  <c:v>7.25</c:v>
                </c:pt>
                <c:pt idx="74">
                  <c:v>7.33</c:v>
                </c:pt>
                <c:pt idx="75">
                  <c:v>7.42</c:v>
                </c:pt>
                <c:pt idx="76">
                  <c:v>7.5</c:v>
                </c:pt>
                <c:pt idx="77">
                  <c:v>7.58</c:v>
                </c:pt>
                <c:pt idx="78">
                  <c:v>7.67</c:v>
                </c:pt>
                <c:pt idx="79">
                  <c:v>7.75</c:v>
                </c:pt>
                <c:pt idx="80">
                  <c:v>7.83</c:v>
                </c:pt>
                <c:pt idx="81">
                  <c:v>7.92</c:v>
                </c:pt>
                <c:pt idx="82">
                  <c:v>8</c:v>
                </c:pt>
                <c:pt idx="83">
                  <c:v>8.08</c:v>
                </c:pt>
                <c:pt idx="84">
                  <c:v>8.17</c:v>
                </c:pt>
                <c:pt idx="85">
                  <c:v>8.25</c:v>
                </c:pt>
                <c:pt idx="86">
                  <c:v>8.33</c:v>
                </c:pt>
                <c:pt idx="87">
                  <c:v>8.42</c:v>
                </c:pt>
                <c:pt idx="88">
                  <c:v>8.5</c:v>
                </c:pt>
                <c:pt idx="89">
                  <c:v>8.58</c:v>
                </c:pt>
                <c:pt idx="90">
                  <c:v>8.67</c:v>
                </c:pt>
                <c:pt idx="91">
                  <c:v>8.75</c:v>
                </c:pt>
                <c:pt idx="92">
                  <c:v>8.83</c:v>
                </c:pt>
                <c:pt idx="93">
                  <c:v>8.92</c:v>
                </c:pt>
                <c:pt idx="94">
                  <c:v>9</c:v>
                </c:pt>
                <c:pt idx="95">
                  <c:v>9.08</c:v>
                </c:pt>
                <c:pt idx="96">
                  <c:v>9.17</c:v>
                </c:pt>
                <c:pt idx="97">
                  <c:v>9.25</c:v>
                </c:pt>
                <c:pt idx="98">
                  <c:v>9.33</c:v>
                </c:pt>
                <c:pt idx="99">
                  <c:v>9.42</c:v>
                </c:pt>
                <c:pt idx="100">
                  <c:v>9.5</c:v>
                </c:pt>
                <c:pt idx="101">
                  <c:v>9.58</c:v>
                </c:pt>
                <c:pt idx="102">
                  <c:v>9.67</c:v>
                </c:pt>
                <c:pt idx="103">
                  <c:v>9.75</c:v>
                </c:pt>
                <c:pt idx="104">
                  <c:v>9.83</c:v>
                </c:pt>
                <c:pt idx="105">
                  <c:v>9.92</c:v>
                </c:pt>
                <c:pt idx="106">
                  <c:v>10</c:v>
                </c:pt>
                <c:pt idx="107">
                  <c:v>10.08</c:v>
                </c:pt>
                <c:pt idx="108">
                  <c:v>10.17</c:v>
                </c:pt>
                <c:pt idx="109">
                  <c:v>10.25</c:v>
                </c:pt>
                <c:pt idx="110">
                  <c:v>10.33</c:v>
                </c:pt>
                <c:pt idx="111">
                  <c:v>10.42</c:v>
                </c:pt>
                <c:pt idx="112">
                  <c:v>10.5</c:v>
                </c:pt>
                <c:pt idx="113">
                  <c:v>10.58</c:v>
                </c:pt>
                <c:pt idx="114">
                  <c:v>10.67</c:v>
                </c:pt>
                <c:pt idx="115">
                  <c:v>10.75</c:v>
                </c:pt>
                <c:pt idx="116">
                  <c:v>10.83</c:v>
                </c:pt>
                <c:pt idx="117">
                  <c:v>10.92</c:v>
                </c:pt>
                <c:pt idx="118">
                  <c:v>11</c:v>
                </c:pt>
                <c:pt idx="119">
                  <c:v>11.08</c:v>
                </c:pt>
                <c:pt idx="120">
                  <c:v>11.17</c:v>
                </c:pt>
                <c:pt idx="121">
                  <c:v>11.25</c:v>
                </c:pt>
                <c:pt idx="122">
                  <c:v>11.33</c:v>
                </c:pt>
                <c:pt idx="123">
                  <c:v>11.42</c:v>
                </c:pt>
                <c:pt idx="124">
                  <c:v>11.5</c:v>
                </c:pt>
                <c:pt idx="125">
                  <c:v>11.58</c:v>
                </c:pt>
                <c:pt idx="126">
                  <c:v>11.67</c:v>
                </c:pt>
                <c:pt idx="127">
                  <c:v>11.75</c:v>
                </c:pt>
                <c:pt idx="128">
                  <c:v>11.83</c:v>
                </c:pt>
                <c:pt idx="129">
                  <c:v>11.92</c:v>
                </c:pt>
                <c:pt idx="130">
                  <c:v>12</c:v>
                </c:pt>
                <c:pt idx="131">
                  <c:v>12.08</c:v>
                </c:pt>
                <c:pt idx="132">
                  <c:v>12.17</c:v>
                </c:pt>
                <c:pt idx="133">
                  <c:v>12.25</c:v>
                </c:pt>
                <c:pt idx="134">
                  <c:v>12.33</c:v>
                </c:pt>
                <c:pt idx="135">
                  <c:v>12.42</c:v>
                </c:pt>
                <c:pt idx="136">
                  <c:v>12.5</c:v>
                </c:pt>
                <c:pt idx="137">
                  <c:v>12.58</c:v>
                </c:pt>
                <c:pt idx="138">
                  <c:v>12.67</c:v>
                </c:pt>
                <c:pt idx="139">
                  <c:v>12.75</c:v>
                </c:pt>
                <c:pt idx="140">
                  <c:v>12.83</c:v>
                </c:pt>
                <c:pt idx="141">
                  <c:v>12.92</c:v>
                </c:pt>
                <c:pt idx="142">
                  <c:v>13</c:v>
                </c:pt>
                <c:pt idx="143">
                  <c:v>13.08</c:v>
                </c:pt>
                <c:pt idx="144">
                  <c:v>13.17</c:v>
                </c:pt>
                <c:pt idx="145">
                  <c:v>13.25</c:v>
                </c:pt>
                <c:pt idx="146">
                  <c:v>13.33</c:v>
                </c:pt>
                <c:pt idx="147">
                  <c:v>13.42</c:v>
                </c:pt>
                <c:pt idx="148">
                  <c:v>13.5</c:v>
                </c:pt>
                <c:pt idx="149">
                  <c:v>13.58</c:v>
                </c:pt>
                <c:pt idx="150">
                  <c:v>13.67</c:v>
                </c:pt>
                <c:pt idx="151">
                  <c:v>13.75</c:v>
                </c:pt>
                <c:pt idx="152">
                  <c:v>13.83</c:v>
                </c:pt>
                <c:pt idx="153">
                  <c:v>13.92</c:v>
                </c:pt>
                <c:pt idx="154">
                  <c:v>14</c:v>
                </c:pt>
                <c:pt idx="155">
                  <c:v>14.08</c:v>
                </c:pt>
                <c:pt idx="156">
                  <c:v>14.17</c:v>
                </c:pt>
                <c:pt idx="157">
                  <c:v>14.25</c:v>
                </c:pt>
                <c:pt idx="158">
                  <c:v>14.33</c:v>
                </c:pt>
                <c:pt idx="159">
                  <c:v>14.42</c:v>
                </c:pt>
                <c:pt idx="160">
                  <c:v>14.5</c:v>
                </c:pt>
                <c:pt idx="161">
                  <c:v>14.58</c:v>
                </c:pt>
                <c:pt idx="162">
                  <c:v>14.67</c:v>
                </c:pt>
                <c:pt idx="163">
                  <c:v>14.75</c:v>
                </c:pt>
                <c:pt idx="164">
                  <c:v>14.83</c:v>
                </c:pt>
                <c:pt idx="165">
                  <c:v>14.92</c:v>
                </c:pt>
                <c:pt idx="166">
                  <c:v>15</c:v>
                </c:pt>
                <c:pt idx="167">
                  <c:v>15.08</c:v>
                </c:pt>
                <c:pt idx="168">
                  <c:v>15.17</c:v>
                </c:pt>
                <c:pt idx="169">
                  <c:v>15.33</c:v>
                </c:pt>
                <c:pt idx="170">
                  <c:v>15.42</c:v>
                </c:pt>
                <c:pt idx="171">
                  <c:v>15.58</c:v>
                </c:pt>
                <c:pt idx="172">
                  <c:v>15.67</c:v>
                </c:pt>
                <c:pt idx="173">
                  <c:v>15.75</c:v>
                </c:pt>
                <c:pt idx="174">
                  <c:v>15.83</c:v>
                </c:pt>
                <c:pt idx="175">
                  <c:v>15.92</c:v>
                </c:pt>
                <c:pt idx="176">
                  <c:v>16</c:v>
                </c:pt>
                <c:pt idx="177">
                  <c:v>16.579999999999998</c:v>
                </c:pt>
                <c:pt idx="178">
                  <c:v>16.75</c:v>
                </c:pt>
                <c:pt idx="179">
                  <c:v>16.829999999999998</c:v>
                </c:pt>
                <c:pt idx="180">
                  <c:v>17</c:v>
                </c:pt>
                <c:pt idx="181">
                  <c:v>17.25</c:v>
                </c:pt>
                <c:pt idx="182">
                  <c:v>17.670000000000002</c:v>
                </c:pt>
                <c:pt idx="183">
                  <c:v>18.75</c:v>
                </c:pt>
                <c:pt idx="184">
                  <c:v>19</c:v>
                </c:pt>
                <c:pt idx="185">
                  <c:v>19.329999999999998</c:v>
                </c:pt>
                <c:pt idx="186">
                  <c:v>21.92</c:v>
                </c:pt>
              </c:numCache>
            </c:numRef>
          </c:xVal>
          <c:yVal>
            <c:numRef>
              <c:f>sd_age!$T$6:$T$192</c:f>
              <c:numCache>
                <c:formatCode>General</c:formatCode>
                <c:ptCount val="187"/>
                <c:pt idx="0">
                  <c:v>17.121217953021834</c:v>
                </c:pt>
                <c:pt idx="1">
                  <c:v>24.433074880406721</c:v>
                </c:pt>
                <c:pt idx="2">
                  <c:v>25.396096163165176</c:v>
                </c:pt>
                <c:pt idx="3">
                  <c:v>26.24525461326968</c:v>
                </c:pt>
                <c:pt idx="4">
                  <c:v>27.087956152406647</c:v>
                </c:pt>
                <c:pt idx="5">
                  <c:v>28.028277357544841</c:v>
                </c:pt>
                <c:pt idx="6">
                  <c:v>28.857257960875785</c:v>
                </c:pt>
                <c:pt idx="7">
                  <c:v>29.679781653239182</c:v>
                </c:pt>
                <c:pt idx="8">
                  <c:v>32.208551382904332</c:v>
                </c:pt>
                <c:pt idx="9">
                  <c:v>33.103472432802008</c:v>
                </c:pt>
                <c:pt idx="10">
                  <c:v>33.892097342585814</c:v>
                </c:pt>
                <c:pt idx="11">
                  <c:v>34.674265341402084</c:v>
                </c:pt>
                <c:pt idx="12">
                  <c:v>35.546486313679495</c:v>
                </c:pt>
                <c:pt idx="13">
                  <c:v>36.314933376689737</c:v>
                </c:pt>
                <c:pt idx="14">
                  <c:v>37.076923528732451</c:v>
                </c:pt>
                <c:pt idx="15">
                  <c:v>37.926444423389597</c:v>
                </c:pt>
                <c:pt idx="16">
                  <c:v>38.674713639626283</c:v>
                </c:pt>
                <c:pt idx="17">
                  <c:v>39.416525944895426</c:v>
                </c:pt>
                <c:pt idx="18">
                  <c:v>40.243346761932315</c:v>
                </c:pt>
                <c:pt idx="19">
                  <c:v>40.971438131395431</c:v>
                </c:pt>
                <c:pt idx="20">
                  <c:v>41.693072589891003</c:v>
                </c:pt>
                <c:pt idx="21">
                  <c:v>42.497193329307635</c:v>
                </c:pt>
                <c:pt idx="22">
                  <c:v>43.205106851997186</c:v>
                </c:pt>
                <c:pt idx="23">
                  <c:v>43.906563463719195</c:v>
                </c:pt>
                <c:pt idx="24">
                  <c:v>44.68798412551557</c:v>
                </c:pt>
                <c:pt idx="25">
                  <c:v>45.375719801431551</c:v>
                </c:pt>
                <c:pt idx="26">
                  <c:v>46.056998566380003</c:v>
                </c:pt>
                <c:pt idx="27">
                  <c:v>46.815719150556106</c:v>
                </c:pt>
                <c:pt idx="28">
                  <c:v>47.48327697969853</c:v>
                </c:pt>
                <c:pt idx="29">
                  <c:v>48.144377897873412</c:v>
                </c:pt>
                <c:pt idx="30">
                  <c:v>48.880398404429258</c:v>
                </c:pt>
                <c:pt idx="31">
                  <c:v>49.527778386798119</c:v>
                </c:pt>
                <c:pt idx="32">
                  <c:v>50.168701458199429</c:v>
                </c:pt>
                <c:pt idx="33">
                  <c:v>50.882021887135025</c:v>
                </c:pt>
                <c:pt idx="34">
                  <c:v>51.509224022730308</c:v>
                </c:pt>
                <c:pt idx="35">
                  <c:v>52.129969247358055</c:v>
                </c:pt>
                <c:pt idx="36">
                  <c:v>52.820589598673386</c:v>
                </c:pt>
                <c:pt idx="37">
                  <c:v>53.427613887495113</c:v>
                </c:pt>
                <c:pt idx="38">
                  <c:v>54.028181265349303</c:v>
                </c:pt>
                <c:pt idx="39">
                  <c:v>54.696101539044363</c:v>
                </c:pt>
                <c:pt idx="40">
                  <c:v>55.282947981092519</c:v>
                </c:pt>
                <c:pt idx="41">
                  <c:v>55.863337512173146</c:v>
                </c:pt>
                <c:pt idx="42">
                  <c:v>56.508557708247949</c:v>
                </c:pt>
                <c:pt idx="43">
                  <c:v>57.075226303522548</c:v>
                </c:pt>
                <c:pt idx="44">
                  <c:v>57.635437987829597</c:v>
                </c:pt>
                <c:pt idx="45">
                  <c:v>58.25795810628415</c:v>
                </c:pt>
                <c:pt idx="46">
                  <c:v>58.804448854785178</c:v>
                </c:pt>
                <c:pt idx="47">
                  <c:v>59.344482692318664</c:v>
                </c:pt>
                <c:pt idx="48">
                  <c:v>59.944302733152952</c:v>
                </c:pt>
                <c:pt idx="49">
                  <c:v>60.470615634880417</c:v>
                </c:pt>
                <c:pt idx="50">
                  <c:v>60.990471625640346</c:v>
                </c:pt>
                <c:pt idx="51">
                  <c:v>61.56759158885437</c:v>
                </c:pt>
                <c:pt idx="52">
                  <c:v>62.073726643808271</c:v>
                </c:pt>
                <c:pt idx="53">
                  <c:v>62.573404787794622</c:v>
                </c:pt>
                <c:pt idx="54">
                  <c:v>63.127824673388403</c:v>
                </c:pt>
                <c:pt idx="55">
                  <c:v>63.613781881568727</c:v>
                </c:pt>
                <c:pt idx="56">
                  <c:v>64.093282178781521</c:v>
                </c:pt>
                <c:pt idx="57">
                  <c:v>64.625001986755024</c:v>
                </c:pt>
                <c:pt idx="58">
                  <c:v>65.090781348161798</c:v>
                </c:pt>
                <c:pt idx="59">
                  <c:v>65.550103798601029</c:v>
                </c:pt>
                <c:pt idx="60">
                  <c:v>66.059123528954274</c:v>
                </c:pt>
                <c:pt idx="61">
                  <c:v>66.504725043587484</c:v>
                </c:pt>
                <c:pt idx="62">
                  <c:v>66.943869647253138</c:v>
                </c:pt>
                <c:pt idx="63">
                  <c:v>67.430189299986125</c:v>
                </c:pt>
                <c:pt idx="64">
                  <c:v>67.855612967845758</c:v>
                </c:pt>
                <c:pt idx="65">
                  <c:v>68.274579724737862</c:v>
                </c:pt>
                <c:pt idx="66">
                  <c:v>68.738199299850578</c:v>
                </c:pt>
                <c:pt idx="67">
                  <c:v>69.143445120936661</c:v>
                </c:pt>
                <c:pt idx="68">
                  <c:v>69.542234031055202</c:v>
                </c:pt>
                <c:pt idx="69">
                  <c:v>69.98315352854766</c:v>
                </c:pt>
                <c:pt idx="70">
                  <c:v>70.368221502860166</c:v>
                </c:pt>
                <c:pt idx="71">
                  <c:v>70.746832566205129</c:v>
                </c:pt>
                <c:pt idx="72">
                  <c:v>71.16505198607733</c:v>
                </c:pt>
                <c:pt idx="73">
                  <c:v>71.529942113616272</c:v>
                </c:pt>
                <c:pt idx="74">
                  <c:v>71.888375330187685</c:v>
                </c:pt>
                <c:pt idx="75">
                  <c:v>72.283894672439629</c:v>
                </c:pt>
                <c:pt idx="76">
                  <c:v>72.628606953205008</c:v>
                </c:pt>
                <c:pt idx="77">
                  <c:v>72.966862323002843</c:v>
                </c:pt>
                <c:pt idx="78">
                  <c:v>73.33968158763453</c:v>
                </c:pt>
                <c:pt idx="79">
                  <c:v>73.664216021626331</c:v>
                </c:pt>
                <c:pt idx="80">
                  <c:v>73.982293544650616</c:v>
                </c:pt>
                <c:pt idx="81">
                  <c:v>74.332412731662032</c:v>
                </c:pt>
                <c:pt idx="82">
                  <c:v>74.636769318880283</c:v>
                </c:pt>
                <c:pt idx="83">
                  <c:v>74.934668995131005</c:v>
                </c:pt>
                <c:pt idx="84">
                  <c:v>75.262088104522149</c:v>
                </c:pt>
                <c:pt idx="85">
                  <c:v>75.546266844966851</c:v>
                </c:pt>
                <c:pt idx="86">
                  <c:v>75.823988674443967</c:v>
                </c:pt>
                <c:pt idx="87">
                  <c:v>76.128707706214882</c:v>
                </c:pt>
                <c:pt idx="88">
                  <c:v>76.392708599885992</c:v>
                </c:pt>
                <c:pt idx="89">
                  <c:v>76.650252582589587</c:v>
                </c:pt>
                <c:pt idx="90">
                  <c:v>76.932271536740217</c:v>
                </c:pt>
                <c:pt idx="91">
                  <c:v>77.176094583637763</c:v>
                </c:pt>
                <c:pt idx="92">
                  <c:v>77.41346071956778</c:v>
                </c:pt>
                <c:pt idx="93">
                  <c:v>77.672779596098167</c:v>
                </c:pt>
                <c:pt idx="94">
                  <c:v>77.896424796222135</c:v>
                </c:pt>
                <c:pt idx="95">
                  <c:v>78.113613085378603</c:v>
                </c:pt>
                <c:pt idx="96">
                  <c:v>78.350231884288718</c:v>
                </c:pt>
                <c:pt idx="97">
                  <c:v>78.553699237639137</c:v>
                </c:pt>
                <c:pt idx="98">
                  <c:v>78.750709680022027</c:v>
                </c:pt>
                <c:pt idx="99">
                  <c:v>78.96462840131187</c:v>
                </c:pt>
                <c:pt idx="100">
                  <c:v>79.14791790788874</c:v>
                </c:pt>
                <c:pt idx="101">
                  <c:v>79.324750503498052</c:v>
                </c:pt>
                <c:pt idx="102">
                  <c:v>79.515969147167652</c:v>
                </c:pt>
                <c:pt idx="103">
                  <c:v>79.679080806970944</c:v>
                </c:pt>
                <c:pt idx="104">
                  <c:v>79.835735555806707</c:v>
                </c:pt>
                <c:pt idx="105">
                  <c:v>80.004254121856036</c:v>
                </c:pt>
                <c:pt idx="106">
                  <c:v>80.147187934885764</c:v>
                </c:pt>
                <c:pt idx="107">
                  <c:v>80.283664836947963</c:v>
                </c:pt>
                <c:pt idx="108">
                  <c:v>80.429483325377021</c:v>
                </c:pt>
                <c:pt idx="109">
                  <c:v>80.5522392916332</c:v>
                </c:pt>
                <c:pt idx="110">
                  <c:v>80.668538346921821</c:v>
                </c:pt>
                <c:pt idx="111">
                  <c:v>80.791656757730635</c:v>
                </c:pt>
                <c:pt idx="112">
                  <c:v>80.894234877213222</c:v>
                </c:pt>
                <c:pt idx="113">
                  <c:v>80.99035608572828</c:v>
                </c:pt>
                <c:pt idx="114">
                  <c:v>81.090774418916837</c:v>
                </c:pt>
                <c:pt idx="115">
                  <c:v>81.173174691625874</c:v>
                </c:pt>
                <c:pt idx="116">
                  <c:v>81.249118053367368</c:v>
                </c:pt>
                <c:pt idx="117">
                  <c:v>81.32683630893564</c:v>
                </c:pt>
                <c:pt idx="118">
                  <c:v>81.389058734871128</c:v>
                </c:pt>
                <c:pt idx="119">
                  <c:v>81.444824249839058</c:v>
                </c:pt>
                <c:pt idx="120">
                  <c:v>81.499842427787087</c:v>
                </c:pt>
                <c:pt idx="121">
                  <c:v>81.541887006948997</c:v>
                </c:pt>
                <c:pt idx="122">
                  <c:v>81.57747467514335</c:v>
                </c:pt>
                <c:pt idx="123">
                  <c:v>81.609792775471121</c:v>
                </c:pt>
                <c:pt idx="124">
                  <c:v>81.631659507859453</c:v>
                </c:pt>
                <c:pt idx="125">
                  <c:v>81.647069329280285</c:v>
                </c:pt>
                <c:pt idx="126">
                  <c:v>81.65668735198777</c:v>
                </c:pt>
                <c:pt idx="127">
                  <c:v>81.658376237602553</c:v>
                </c:pt>
                <c:pt idx="128">
                  <c:v>81.653608212249779</c:v>
                </c:pt>
                <c:pt idx="129">
                  <c:v>81.640526157337035</c:v>
                </c:pt>
                <c:pt idx="130">
                  <c:v>81.62203719617824</c:v>
                </c:pt>
                <c:pt idx="131">
                  <c:v>81.597091324051902</c:v>
                </c:pt>
                <c:pt idx="132">
                  <c:v>81.561309191518902</c:v>
                </c:pt>
                <c:pt idx="133">
                  <c:v>81.522642383586529</c:v>
                </c:pt>
                <c:pt idx="134">
                  <c:v>81.477518664686656</c:v>
                </c:pt>
                <c:pt idx="135">
                  <c:v>81.419036454533369</c:v>
                </c:pt>
                <c:pt idx="136">
                  <c:v>81.360191799827462</c:v>
                </c:pt>
                <c:pt idx="137">
                  <c:v>81.294890234153982</c:v>
                </c:pt>
                <c:pt idx="138">
                  <c:v>81.213707946380467</c:v>
                </c:pt>
                <c:pt idx="139">
                  <c:v>81.134685444900981</c:v>
                </c:pt>
                <c:pt idx="140">
                  <c:v>81.049206032453938</c:v>
                </c:pt>
                <c:pt idx="141">
                  <c:v>80.945323667060151</c:v>
                </c:pt>
                <c:pt idx="142">
                  <c:v>80.846123318807088</c:v>
                </c:pt>
                <c:pt idx="143">
                  <c:v>80.740466059586524</c:v>
                </c:pt>
                <c:pt idx="144">
                  <c:v>80.613883616572451</c:v>
                </c:pt>
                <c:pt idx="145">
                  <c:v>80.494505421545853</c:v>
                </c:pt>
                <c:pt idx="146">
                  <c:v>80.368670315551697</c:v>
                </c:pt>
                <c:pt idx="147">
                  <c:v>80.219387794917395</c:v>
                </c:pt>
                <c:pt idx="148">
                  <c:v>80.07983175311719</c:v>
                </c:pt>
                <c:pt idx="149">
                  <c:v>79.933818800349457</c:v>
                </c:pt>
                <c:pt idx="150">
                  <c:v>79.761836202094898</c:v>
                </c:pt>
                <c:pt idx="151">
                  <c:v>79.602102313521144</c:v>
                </c:pt>
                <c:pt idx="152">
                  <c:v>79.435911513979875</c:v>
                </c:pt>
                <c:pt idx="153">
                  <c:v>79.241228838105016</c:v>
                </c:pt>
                <c:pt idx="154">
                  <c:v>79.061317102757727</c:v>
                </c:pt>
                <c:pt idx="155">
                  <c:v>78.874948456442866</c:v>
                </c:pt>
                <c:pt idx="156">
                  <c:v>78.657565702947764</c:v>
                </c:pt>
                <c:pt idx="157">
                  <c:v>78.457476120826897</c:v>
                </c:pt>
                <c:pt idx="158">
                  <c:v>78.250929627738458</c:v>
                </c:pt>
                <c:pt idx="159">
                  <c:v>78.010846796623127</c:v>
                </c:pt>
                <c:pt idx="160">
                  <c:v>77.790579367728668</c:v>
                </c:pt>
                <c:pt idx="161">
                  <c:v>77.56385502786668</c:v>
                </c:pt>
                <c:pt idx="162">
                  <c:v>77.301072119131078</c:v>
                </c:pt>
                <c:pt idx="163">
                  <c:v>77.060626843463055</c:v>
                </c:pt>
                <c:pt idx="164">
                  <c:v>76.813724656827532</c:v>
                </c:pt>
                <c:pt idx="165">
                  <c:v>76.52824167047163</c:v>
                </c:pt>
                <c:pt idx="166">
                  <c:v>76.267618548030072</c:v>
                </c:pt>
                <c:pt idx="167">
                  <c:v>76.000538514620956</c:v>
                </c:pt>
                <c:pt idx="168">
                  <c:v>75.69235545064484</c:v>
                </c:pt>
                <c:pt idx="169">
                  <c:v>75.124296601246996</c:v>
                </c:pt>
                <c:pt idx="170">
                  <c:v>74.793413459650608</c:v>
                </c:pt>
                <c:pt idx="171">
                  <c:v>74.184998916705666</c:v>
                </c:pt>
                <c:pt idx="172">
                  <c:v>73.831415697488993</c:v>
                </c:pt>
                <c:pt idx="173">
                  <c:v>73.510259034726744</c:v>
                </c:pt>
                <c:pt idx="174">
                  <c:v>73.182645460996937</c:v>
                </c:pt>
                <c:pt idx="175">
                  <c:v>72.806362164160021</c:v>
                </c:pt>
                <c:pt idx="176">
                  <c:v>72.46502765462418</c:v>
                </c:pt>
                <c:pt idx="177">
                  <c:v>69.797250466866387</c:v>
                </c:pt>
                <c:pt idx="178">
                  <c:v>68.950998887312153</c:v>
                </c:pt>
                <c:pt idx="179">
                  <c:v>68.542673926488106</c:v>
                </c:pt>
                <c:pt idx="180">
                  <c:v>67.653544422540023</c:v>
                </c:pt>
                <c:pt idx="181">
                  <c:v>66.293034186600551</c:v>
                </c:pt>
                <c:pt idx="182">
                  <c:v>63.865425838170125</c:v>
                </c:pt>
                <c:pt idx="183">
                  <c:v>56.805801576448232</c:v>
                </c:pt>
                <c:pt idx="184">
                  <c:v>55.003900942336998</c:v>
                </c:pt>
                <c:pt idx="185">
                  <c:v>52.528841108498682</c:v>
                </c:pt>
                <c:pt idx="186">
                  <c:v>29.288346014046937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9357-45BA-BFED-C33A2F0E44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56504440"/>
        <c:axId val="456505224"/>
      </c:scatterChart>
      <c:valAx>
        <c:axId val="4565044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456505224"/>
        <c:crosses val="autoZero"/>
        <c:crossBetween val="midCat"/>
      </c:valAx>
      <c:valAx>
        <c:axId val="45650522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456504440"/>
        <c:crosses val="autoZero"/>
        <c:crossBetween val="midCat"/>
      </c:valAx>
    </c:plotArea>
    <c:legend>
      <c:legendPos val="b"/>
      <c:overlay val="0"/>
    </c:legend>
    <c:plotVisOnly val="1"/>
    <c:dispBlanksAs val="gap"/>
    <c:showDLblsOverMax val="0"/>
  </c:chart>
  <c:spPr>
    <a:solidFill>
      <a:sysClr val="window" lastClr="FFFFFF"/>
    </a:solidFill>
  </c:sp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CV!$K$2</c:f>
              <c:strCache>
                <c:ptCount val="1"/>
                <c:pt idx="0">
                  <c:v>CV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CV!$G$3:$G$189</c:f>
              <c:numCache>
                <c:formatCode>General</c:formatCode>
                <c:ptCount val="187"/>
                <c:pt idx="0">
                  <c:v>0.42</c:v>
                </c:pt>
                <c:pt idx="1">
                  <c:v>1.08</c:v>
                </c:pt>
                <c:pt idx="2">
                  <c:v>1.17</c:v>
                </c:pt>
                <c:pt idx="3">
                  <c:v>1.25</c:v>
                </c:pt>
                <c:pt idx="4">
                  <c:v>1.33</c:v>
                </c:pt>
                <c:pt idx="5">
                  <c:v>1.42</c:v>
                </c:pt>
                <c:pt idx="6">
                  <c:v>1.5</c:v>
                </c:pt>
                <c:pt idx="7">
                  <c:v>1.58</c:v>
                </c:pt>
                <c:pt idx="8">
                  <c:v>1.83</c:v>
                </c:pt>
                <c:pt idx="9">
                  <c:v>1.92</c:v>
                </c:pt>
                <c:pt idx="10">
                  <c:v>2</c:v>
                </c:pt>
                <c:pt idx="11">
                  <c:v>2.08</c:v>
                </c:pt>
                <c:pt idx="12">
                  <c:v>2.17</c:v>
                </c:pt>
                <c:pt idx="13">
                  <c:v>2.25</c:v>
                </c:pt>
                <c:pt idx="14">
                  <c:v>2.33</c:v>
                </c:pt>
                <c:pt idx="15">
                  <c:v>2.42</c:v>
                </c:pt>
                <c:pt idx="16">
                  <c:v>2.5</c:v>
                </c:pt>
                <c:pt idx="17">
                  <c:v>2.58</c:v>
                </c:pt>
                <c:pt idx="18">
                  <c:v>2.67</c:v>
                </c:pt>
                <c:pt idx="19">
                  <c:v>2.75</c:v>
                </c:pt>
                <c:pt idx="20">
                  <c:v>2.83</c:v>
                </c:pt>
                <c:pt idx="21">
                  <c:v>2.92</c:v>
                </c:pt>
                <c:pt idx="22">
                  <c:v>3</c:v>
                </c:pt>
                <c:pt idx="23">
                  <c:v>3.08</c:v>
                </c:pt>
                <c:pt idx="24">
                  <c:v>3.17</c:v>
                </c:pt>
                <c:pt idx="25">
                  <c:v>3.25</c:v>
                </c:pt>
                <c:pt idx="26">
                  <c:v>3.33</c:v>
                </c:pt>
                <c:pt idx="27">
                  <c:v>3.42</c:v>
                </c:pt>
                <c:pt idx="28">
                  <c:v>3.5</c:v>
                </c:pt>
                <c:pt idx="29">
                  <c:v>3.58</c:v>
                </c:pt>
                <c:pt idx="30">
                  <c:v>3.67</c:v>
                </c:pt>
                <c:pt idx="31">
                  <c:v>3.75</c:v>
                </c:pt>
                <c:pt idx="32">
                  <c:v>3.83</c:v>
                </c:pt>
                <c:pt idx="33">
                  <c:v>3.92</c:v>
                </c:pt>
                <c:pt idx="34">
                  <c:v>4</c:v>
                </c:pt>
                <c:pt idx="35">
                  <c:v>4.08</c:v>
                </c:pt>
                <c:pt idx="36">
                  <c:v>4.17</c:v>
                </c:pt>
                <c:pt idx="37">
                  <c:v>4.25</c:v>
                </c:pt>
                <c:pt idx="38">
                  <c:v>4.33</c:v>
                </c:pt>
                <c:pt idx="39">
                  <c:v>4.42</c:v>
                </c:pt>
                <c:pt idx="40">
                  <c:v>4.5</c:v>
                </c:pt>
                <c:pt idx="41">
                  <c:v>4.58</c:v>
                </c:pt>
                <c:pt idx="42">
                  <c:v>4.67</c:v>
                </c:pt>
                <c:pt idx="43">
                  <c:v>4.75</c:v>
                </c:pt>
                <c:pt idx="44">
                  <c:v>4.83</c:v>
                </c:pt>
                <c:pt idx="45">
                  <c:v>4.92</c:v>
                </c:pt>
                <c:pt idx="46">
                  <c:v>5</c:v>
                </c:pt>
                <c:pt idx="47">
                  <c:v>5.08</c:v>
                </c:pt>
                <c:pt idx="48">
                  <c:v>5.17</c:v>
                </c:pt>
                <c:pt idx="49">
                  <c:v>5.25</c:v>
                </c:pt>
                <c:pt idx="50">
                  <c:v>5.33</c:v>
                </c:pt>
                <c:pt idx="51">
                  <c:v>5.42</c:v>
                </c:pt>
                <c:pt idx="52">
                  <c:v>5.5</c:v>
                </c:pt>
                <c:pt idx="53">
                  <c:v>5.58</c:v>
                </c:pt>
                <c:pt idx="54">
                  <c:v>5.67</c:v>
                </c:pt>
                <c:pt idx="55">
                  <c:v>5.75</c:v>
                </c:pt>
                <c:pt idx="56">
                  <c:v>5.83</c:v>
                </c:pt>
                <c:pt idx="57">
                  <c:v>5.92</c:v>
                </c:pt>
                <c:pt idx="58">
                  <c:v>6</c:v>
                </c:pt>
                <c:pt idx="59">
                  <c:v>6.08</c:v>
                </c:pt>
                <c:pt idx="60">
                  <c:v>6.17</c:v>
                </c:pt>
                <c:pt idx="61">
                  <c:v>6.25</c:v>
                </c:pt>
                <c:pt idx="62">
                  <c:v>6.33</c:v>
                </c:pt>
                <c:pt idx="63">
                  <c:v>6.42</c:v>
                </c:pt>
                <c:pt idx="64">
                  <c:v>6.5</c:v>
                </c:pt>
                <c:pt idx="65">
                  <c:v>6.58</c:v>
                </c:pt>
                <c:pt idx="66">
                  <c:v>6.67</c:v>
                </c:pt>
                <c:pt idx="67">
                  <c:v>6.75</c:v>
                </c:pt>
                <c:pt idx="68">
                  <c:v>6.83</c:v>
                </c:pt>
                <c:pt idx="69">
                  <c:v>6.92</c:v>
                </c:pt>
                <c:pt idx="70">
                  <c:v>7</c:v>
                </c:pt>
                <c:pt idx="71">
                  <c:v>7.08</c:v>
                </c:pt>
                <c:pt idx="72">
                  <c:v>7.17</c:v>
                </c:pt>
                <c:pt idx="73">
                  <c:v>7.25</c:v>
                </c:pt>
                <c:pt idx="74">
                  <c:v>7.33</c:v>
                </c:pt>
                <c:pt idx="75">
                  <c:v>7.42</c:v>
                </c:pt>
                <c:pt idx="76">
                  <c:v>7.5</c:v>
                </c:pt>
                <c:pt idx="77">
                  <c:v>7.58</c:v>
                </c:pt>
                <c:pt idx="78">
                  <c:v>7.67</c:v>
                </c:pt>
                <c:pt idx="79">
                  <c:v>7.75</c:v>
                </c:pt>
                <c:pt idx="80">
                  <c:v>7.83</c:v>
                </c:pt>
                <c:pt idx="81">
                  <c:v>7.92</c:v>
                </c:pt>
                <c:pt idx="82">
                  <c:v>8</c:v>
                </c:pt>
                <c:pt idx="83">
                  <c:v>8.08</c:v>
                </c:pt>
                <c:pt idx="84">
                  <c:v>8.17</c:v>
                </c:pt>
                <c:pt idx="85">
                  <c:v>8.25</c:v>
                </c:pt>
                <c:pt idx="86">
                  <c:v>8.33</c:v>
                </c:pt>
                <c:pt idx="87">
                  <c:v>8.42</c:v>
                </c:pt>
                <c:pt idx="88">
                  <c:v>8.5</c:v>
                </c:pt>
                <c:pt idx="89">
                  <c:v>8.58</c:v>
                </c:pt>
                <c:pt idx="90">
                  <c:v>8.67</c:v>
                </c:pt>
                <c:pt idx="91">
                  <c:v>8.75</c:v>
                </c:pt>
                <c:pt idx="92">
                  <c:v>8.83</c:v>
                </c:pt>
                <c:pt idx="93">
                  <c:v>8.92</c:v>
                </c:pt>
                <c:pt idx="94">
                  <c:v>9</c:v>
                </c:pt>
                <c:pt idx="95">
                  <c:v>9.08</c:v>
                </c:pt>
                <c:pt idx="96">
                  <c:v>9.17</c:v>
                </c:pt>
                <c:pt idx="97">
                  <c:v>9.25</c:v>
                </c:pt>
                <c:pt idx="98">
                  <c:v>9.33</c:v>
                </c:pt>
                <c:pt idx="99">
                  <c:v>9.42</c:v>
                </c:pt>
                <c:pt idx="100">
                  <c:v>9.5</c:v>
                </c:pt>
                <c:pt idx="101">
                  <c:v>9.58</c:v>
                </c:pt>
                <c:pt idx="102">
                  <c:v>9.67</c:v>
                </c:pt>
                <c:pt idx="103">
                  <c:v>9.75</c:v>
                </c:pt>
                <c:pt idx="104">
                  <c:v>9.83</c:v>
                </c:pt>
                <c:pt idx="105">
                  <c:v>9.92</c:v>
                </c:pt>
                <c:pt idx="106">
                  <c:v>10</c:v>
                </c:pt>
                <c:pt idx="107">
                  <c:v>10.08</c:v>
                </c:pt>
                <c:pt idx="108">
                  <c:v>10.17</c:v>
                </c:pt>
                <c:pt idx="109">
                  <c:v>10.25</c:v>
                </c:pt>
                <c:pt idx="110">
                  <c:v>10.33</c:v>
                </c:pt>
                <c:pt idx="111">
                  <c:v>10.42</c:v>
                </c:pt>
                <c:pt idx="112">
                  <c:v>10.5</c:v>
                </c:pt>
                <c:pt idx="113">
                  <c:v>10.58</c:v>
                </c:pt>
                <c:pt idx="114">
                  <c:v>10.67</c:v>
                </c:pt>
                <c:pt idx="115">
                  <c:v>10.75</c:v>
                </c:pt>
                <c:pt idx="116">
                  <c:v>10.83</c:v>
                </c:pt>
                <c:pt idx="117">
                  <c:v>10.92</c:v>
                </c:pt>
                <c:pt idx="118">
                  <c:v>11</c:v>
                </c:pt>
                <c:pt idx="119">
                  <c:v>11.08</c:v>
                </c:pt>
                <c:pt idx="120">
                  <c:v>11.17</c:v>
                </c:pt>
                <c:pt idx="121">
                  <c:v>11.25</c:v>
                </c:pt>
                <c:pt idx="122">
                  <c:v>11.33</c:v>
                </c:pt>
                <c:pt idx="123">
                  <c:v>11.42</c:v>
                </c:pt>
                <c:pt idx="124">
                  <c:v>11.5</c:v>
                </c:pt>
                <c:pt idx="125">
                  <c:v>11.58</c:v>
                </c:pt>
                <c:pt idx="126">
                  <c:v>11.67</c:v>
                </c:pt>
                <c:pt idx="127">
                  <c:v>11.75</c:v>
                </c:pt>
                <c:pt idx="128">
                  <c:v>11.83</c:v>
                </c:pt>
                <c:pt idx="129">
                  <c:v>11.92</c:v>
                </c:pt>
                <c:pt idx="130">
                  <c:v>12</c:v>
                </c:pt>
                <c:pt idx="131">
                  <c:v>12.08</c:v>
                </c:pt>
                <c:pt idx="132">
                  <c:v>12.17</c:v>
                </c:pt>
                <c:pt idx="133">
                  <c:v>12.25</c:v>
                </c:pt>
                <c:pt idx="134">
                  <c:v>12.33</c:v>
                </c:pt>
                <c:pt idx="135">
                  <c:v>12.42</c:v>
                </c:pt>
                <c:pt idx="136">
                  <c:v>12.5</c:v>
                </c:pt>
                <c:pt idx="137">
                  <c:v>12.58</c:v>
                </c:pt>
                <c:pt idx="138">
                  <c:v>12.67</c:v>
                </c:pt>
                <c:pt idx="139">
                  <c:v>12.75</c:v>
                </c:pt>
                <c:pt idx="140">
                  <c:v>12.83</c:v>
                </c:pt>
                <c:pt idx="141">
                  <c:v>12.92</c:v>
                </c:pt>
                <c:pt idx="142">
                  <c:v>13</c:v>
                </c:pt>
                <c:pt idx="143">
                  <c:v>13.08</c:v>
                </c:pt>
                <c:pt idx="144">
                  <c:v>13.17</c:v>
                </c:pt>
                <c:pt idx="145">
                  <c:v>13.25</c:v>
                </c:pt>
                <c:pt idx="146">
                  <c:v>13.33</c:v>
                </c:pt>
                <c:pt idx="147">
                  <c:v>13.42</c:v>
                </c:pt>
                <c:pt idx="148">
                  <c:v>13.5</c:v>
                </c:pt>
                <c:pt idx="149">
                  <c:v>13.58</c:v>
                </c:pt>
                <c:pt idx="150">
                  <c:v>13.67</c:v>
                </c:pt>
                <c:pt idx="151">
                  <c:v>13.75</c:v>
                </c:pt>
                <c:pt idx="152">
                  <c:v>13.83</c:v>
                </c:pt>
                <c:pt idx="153">
                  <c:v>13.92</c:v>
                </c:pt>
                <c:pt idx="154">
                  <c:v>14</c:v>
                </c:pt>
                <c:pt idx="155">
                  <c:v>14.08</c:v>
                </c:pt>
                <c:pt idx="156">
                  <c:v>14.17</c:v>
                </c:pt>
                <c:pt idx="157">
                  <c:v>14.25</c:v>
                </c:pt>
                <c:pt idx="158">
                  <c:v>14.33</c:v>
                </c:pt>
                <c:pt idx="159">
                  <c:v>14.42</c:v>
                </c:pt>
                <c:pt idx="160">
                  <c:v>14.5</c:v>
                </c:pt>
                <c:pt idx="161">
                  <c:v>14.58</c:v>
                </c:pt>
                <c:pt idx="162">
                  <c:v>14.67</c:v>
                </c:pt>
                <c:pt idx="163">
                  <c:v>14.75</c:v>
                </c:pt>
                <c:pt idx="164">
                  <c:v>14.83</c:v>
                </c:pt>
                <c:pt idx="165">
                  <c:v>14.92</c:v>
                </c:pt>
                <c:pt idx="166">
                  <c:v>15</c:v>
                </c:pt>
                <c:pt idx="167">
                  <c:v>15.08</c:v>
                </c:pt>
                <c:pt idx="168">
                  <c:v>15.17</c:v>
                </c:pt>
                <c:pt idx="169">
                  <c:v>15.33</c:v>
                </c:pt>
                <c:pt idx="170">
                  <c:v>15.42</c:v>
                </c:pt>
                <c:pt idx="171">
                  <c:v>15.58</c:v>
                </c:pt>
                <c:pt idx="172">
                  <c:v>15.67</c:v>
                </c:pt>
                <c:pt idx="173">
                  <c:v>15.75</c:v>
                </c:pt>
                <c:pt idx="174">
                  <c:v>15.83</c:v>
                </c:pt>
                <c:pt idx="175">
                  <c:v>15.92</c:v>
                </c:pt>
                <c:pt idx="176">
                  <c:v>16</c:v>
                </c:pt>
                <c:pt idx="177">
                  <c:v>16.579999999999998</c:v>
                </c:pt>
                <c:pt idx="178">
                  <c:v>16.75</c:v>
                </c:pt>
                <c:pt idx="179">
                  <c:v>16.829999999999998</c:v>
                </c:pt>
                <c:pt idx="180">
                  <c:v>17</c:v>
                </c:pt>
                <c:pt idx="181">
                  <c:v>17.25</c:v>
                </c:pt>
                <c:pt idx="182">
                  <c:v>17.670000000000002</c:v>
                </c:pt>
                <c:pt idx="183">
                  <c:v>18.75</c:v>
                </c:pt>
                <c:pt idx="184">
                  <c:v>19</c:v>
                </c:pt>
                <c:pt idx="185">
                  <c:v>19.329999999999998</c:v>
                </c:pt>
                <c:pt idx="186">
                  <c:v>21.92</c:v>
                </c:pt>
              </c:numCache>
            </c:numRef>
          </c:xVal>
          <c:yVal>
            <c:numRef>
              <c:f>CV!$K$3:$K$189</c:f>
              <c:numCache>
                <c:formatCode>General</c:formatCode>
                <c:ptCount val="187"/>
                <c:pt idx="0">
                  <c:v>0.12066951905992793</c:v>
                </c:pt>
                <c:pt idx="1">
                  <c:v>0.16464988980497558</c:v>
                </c:pt>
                <c:pt idx="2">
                  <c:v>8.620818780340013E-2</c:v>
                </c:pt>
                <c:pt idx="3">
                  <c:v>0.1127664180426269</c:v>
                </c:pt>
                <c:pt idx="4">
                  <c:v>0.10868458064494368</c:v>
                </c:pt>
                <c:pt idx="5">
                  <c:v>0.14947281805249504</c:v>
                </c:pt>
                <c:pt idx="6">
                  <c:v>0.11821679841579057</c:v>
                </c:pt>
                <c:pt idx="7">
                  <c:v>0.13323384615384615</c:v>
                </c:pt>
                <c:pt idx="8">
                  <c:v>0.14135750378722409</c:v>
                </c:pt>
                <c:pt idx="9">
                  <c:v>0.22374855140054836</c:v>
                </c:pt>
                <c:pt idx="10">
                  <c:v>4.146116638633103E-2</c:v>
                </c:pt>
                <c:pt idx="11">
                  <c:v>0.10901271054085875</c:v>
                </c:pt>
                <c:pt idx="12">
                  <c:v>9.4798518763901385E-2</c:v>
                </c:pt>
                <c:pt idx="13">
                  <c:v>0.10613333181407725</c:v>
                </c:pt>
                <c:pt idx="14">
                  <c:v>9.4197805965032563E-2</c:v>
                </c:pt>
                <c:pt idx="15">
                  <c:v>0.10447512797557559</c:v>
                </c:pt>
                <c:pt idx="16">
                  <c:v>0.10297033652038153</c:v>
                </c:pt>
                <c:pt idx="17">
                  <c:v>8.9373612283829007E-2</c:v>
                </c:pt>
                <c:pt idx="18">
                  <c:v>6.5318214956025369E-2</c:v>
                </c:pt>
                <c:pt idx="19">
                  <c:v>7.8631302582581844E-2</c:v>
                </c:pt>
                <c:pt idx="20">
                  <c:v>8.8773589036297576E-2</c:v>
                </c:pt>
                <c:pt idx="21">
                  <c:v>9.3782027804366092E-2</c:v>
                </c:pt>
                <c:pt idx="22">
                  <c:v>7.9818755328731908E-2</c:v>
                </c:pt>
                <c:pt idx="23">
                  <c:v>0.12378601632949833</c:v>
                </c:pt>
                <c:pt idx="24">
                  <c:v>0.13012668463611859</c:v>
                </c:pt>
                <c:pt idx="25">
                  <c:v>0.12786172308979579</c:v>
                </c:pt>
                <c:pt idx="26">
                  <c:v>0.12552623777053071</c:v>
                </c:pt>
                <c:pt idx="27">
                  <c:v>0.1349721404527926</c:v>
                </c:pt>
                <c:pt idx="28">
                  <c:v>0.12879898494806682</c:v>
                </c:pt>
                <c:pt idx="29">
                  <c:v>9.776831345826234E-2</c:v>
                </c:pt>
                <c:pt idx="30">
                  <c:v>0.10098735251107911</c:v>
                </c:pt>
                <c:pt idx="31">
                  <c:v>0.10957122983898739</c:v>
                </c:pt>
                <c:pt idx="32">
                  <c:v>0.10735068614381886</c:v>
                </c:pt>
                <c:pt idx="33">
                  <c:v>0.11439878968602001</c:v>
                </c:pt>
                <c:pt idx="34">
                  <c:v>0.11241740814588938</c:v>
                </c:pt>
                <c:pt idx="35">
                  <c:v>0.13737619570003987</c:v>
                </c:pt>
                <c:pt idx="36">
                  <c:v>0.13282291987278136</c:v>
                </c:pt>
                <c:pt idx="37">
                  <c:v>0.13739219621398527</c:v>
                </c:pt>
                <c:pt idx="38">
                  <c:v>0.14870423247912676</c:v>
                </c:pt>
                <c:pt idx="39">
                  <c:v>0.1338537441718835</c:v>
                </c:pt>
                <c:pt idx="40">
                  <c:v>0.14899200763449838</c:v>
                </c:pt>
                <c:pt idx="41">
                  <c:v>0.13413685548153567</c:v>
                </c:pt>
                <c:pt idx="42">
                  <c:v>0.12451853981029032</c:v>
                </c:pt>
                <c:pt idx="43">
                  <c:v>0.12969219315585451</c:v>
                </c:pt>
                <c:pt idx="44">
                  <c:v>0.13089759082611266</c:v>
                </c:pt>
                <c:pt idx="45">
                  <c:v>0.1381785380126028</c:v>
                </c:pt>
                <c:pt idx="46">
                  <c:v>0.13398172041905271</c:v>
                </c:pt>
                <c:pt idx="47">
                  <c:v>0.14881983231497797</c:v>
                </c:pt>
                <c:pt idx="48">
                  <c:v>0.15025951685744171</c:v>
                </c:pt>
                <c:pt idx="49">
                  <c:v>0.15184645766477411</c:v>
                </c:pt>
                <c:pt idx="50">
                  <c:v>0.1650637197984236</c:v>
                </c:pt>
                <c:pt idx="51">
                  <c:v>0.1638458107008843</c:v>
                </c:pt>
                <c:pt idx="52">
                  <c:v>0.17415351035394872</c:v>
                </c:pt>
                <c:pt idx="53">
                  <c:v>0.15201693608654757</c:v>
                </c:pt>
                <c:pt idx="54">
                  <c:v>0.14160095154019442</c:v>
                </c:pt>
                <c:pt idx="55">
                  <c:v>0.14493215000874857</c:v>
                </c:pt>
                <c:pt idx="56">
                  <c:v>0.14591332967635764</c:v>
                </c:pt>
                <c:pt idx="57">
                  <c:v>0.14359453908660666</c:v>
                </c:pt>
                <c:pt idx="58">
                  <c:v>0.15226087710389755</c:v>
                </c:pt>
                <c:pt idx="59">
                  <c:v>0.16667729373451692</c:v>
                </c:pt>
                <c:pt idx="60">
                  <c:v>0.15973517256890105</c:v>
                </c:pt>
                <c:pt idx="61">
                  <c:v>0.1705307804616607</c:v>
                </c:pt>
                <c:pt idx="62">
                  <c:v>0.17302161306339645</c:v>
                </c:pt>
                <c:pt idx="63">
                  <c:v>0.15417006446101275</c:v>
                </c:pt>
                <c:pt idx="64">
                  <c:v>0.1698998818204116</c:v>
                </c:pt>
                <c:pt idx="65">
                  <c:v>0.16623507558023104</c:v>
                </c:pt>
                <c:pt idx="66">
                  <c:v>0.14469289743207386</c:v>
                </c:pt>
                <c:pt idx="67">
                  <c:v>0.1485726764175665</c:v>
                </c:pt>
                <c:pt idx="68">
                  <c:v>0.16295037099821483</c:v>
                </c:pt>
                <c:pt idx="69">
                  <c:v>0.14752226810169541</c:v>
                </c:pt>
                <c:pt idx="70">
                  <c:v>0.16311137218375041</c:v>
                </c:pt>
                <c:pt idx="71">
                  <c:v>0.17688482891535232</c:v>
                </c:pt>
                <c:pt idx="72">
                  <c:v>0.18142431805245413</c:v>
                </c:pt>
                <c:pt idx="73">
                  <c:v>0.15931336826641682</c:v>
                </c:pt>
                <c:pt idx="74">
                  <c:v>0.15315413729509514</c:v>
                </c:pt>
                <c:pt idx="75">
                  <c:v>0.1912376542925783</c:v>
                </c:pt>
                <c:pt idx="76">
                  <c:v>0.18592034866433363</c:v>
                </c:pt>
                <c:pt idx="77">
                  <c:v>0.17431708111873967</c:v>
                </c:pt>
                <c:pt idx="78">
                  <c:v>0.17535639221420085</c:v>
                </c:pt>
                <c:pt idx="79">
                  <c:v>0.15949015279458503</c:v>
                </c:pt>
                <c:pt idx="80">
                  <c:v>0.17756589252877475</c:v>
                </c:pt>
                <c:pt idx="81">
                  <c:v>0.16321604050745089</c:v>
                </c:pt>
                <c:pt idx="82">
                  <c:v>0.16308558874186854</c:v>
                </c:pt>
                <c:pt idx="83">
                  <c:v>0.18214197691081241</c:v>
                </c:pt>
                <c:pt idx="84">
                  <c:v>0.16529732438293204</c:v>
                </c:pt>
                <c:pt idx="85">
                  <c:v>0.17071678302778182</c:v>
                </c:pt>
                <c:pt idx="86">
                  <c:v>0.19831280187398093</c:v>
                </c:pt>
                <c:pt idx="87">
                  <c:v>0.18286566039666355</c:v>
                </c:pt>
                <c:pt idx="88">
                  <c:v>0.22318118518860808</c:v>
                </c:pt>
                <c:pt idx="89">
                  <c:v>0.16827646267120577</c:v>
                </c:pt>
                <c:pt idx="90">
                  <c:v>0.15173928683173735</c:v>
                </c:pt>
                <c:pt idx="91">
                  <c:v>0.16854003371626203</c:v>
                </c:pt>
                <c:pt idx="92">
                  <c:v>0.17769940725085842</c:v>
                </c:pt>
                <c:pt idx="93">
                  <c:v>0.17611695933403282</c:v>
                </c:pt>
                <c:pt idx="94">
                  <c:v>0.17378493956429009</c:v>
                </c:pt>
                <c:pt idx="95">
                  <c:v>0.1929365241126004</c:v>
                </c:pt>
                <c:pt idx="96">
                  <c:v>0.13813164632518105</c:v>
                </c:pt>
                <c:pt idx="97">
                  <c:v>0.19499675598706989</c:v>
                </c:pt>
                <c:pt idx="98">
                  <c:v>0.16876723119338324</c:v>
                </c:pt>
                <c:pt idx="99">
                  <c:v>0.2256366895837954</c:v>
                </c:pt>
                <c:pt idx="100">
                  <c:v>0.21473799378336514</c:v>
                </c:pt>
                <c:pt idx="101">
                  <c:v>0.16756308767552833</c:v>
                </c:pt>
                <c:pt idx="102">
                  <c:v>0.16380575165634809</c:v>
                </c:pt>
                <c:pt idx="103">
                  <c:v>0.1803009499975444</c:v>
                </c:pt>
                <c:pt idx="104">
                  <c:v>0.17283958430905941</c:v>
                </c:pt>
                <c:pt idx="105">
                  <c:v>0.19005284189383315</c:v>
                </c:pt>
                <c:pt idx="106">
                  <c:v>0.17402146478312255</c:v>
                </c:pt>
                <c:pt idx="107">
                  <c:v>0.17767378685668517</c:v>
                </c:pt>
                <c:pt idx="108">
                  <c:v>0.16012253847687191</c:v>
                </c:pt>
                <c:pt idx="109">
                  <c:v>0.13940599143308846</c:v>
                </c:pt>
                <c:pt idx="110">
                  <c:v>0.18452366705759396</c:v>
                </c:pt>
                <c:pt idx="111">
                  <c:v>0.18046254366407299</c:v>
                </c:pt>
                <c:pt idx="112">
                  <c:v>0.17992010403922976</c:v>
                </c:pt>
                <c:pt idx="113">
                  <c:v>0.18165671189029176</c:v>
                </c:pt>
                <c:pt idx="114">
                  <c:v>0.14993049041441991</c:v>
                </c:pt>
                <c:pt idx="115">
                  <c:v>0.15657829870333359</c:v>
                </c:pt>
                <c:pt idx="116">
                  <c:v>0.16089136379850183</c:v>
                </c:pt>
                <c:pt idx="117">
                  <c:v>0.18229831322256618</c:v>
                </c:pt>
                <c:pt idx="118">
                  <c:v>0.16478467706586561</c:v>
                </c:pt>
                <c:pt idx="119">
                  <c:v>0.20222901420750075</c:v>
                </c:pt>
                <c:pt idx="120">
                  <c:v>0.18641719155242684</c:v>
                </c:pt>
                <c:pt idx="121">
                  <c:v>0.10173290955048749</c:v>
                </c:pt>
                <c:pt idx="122">
                  <c:v>0.19518156915080423</c:v>
                </c:pt>
                <c:pt idx="123">
                  <c:v>0.24394608042912094</c:v>
                </c:pt>
                <c:pt idx="124">
                  <c:v>2.8351142033549045E-2</c:v>
                </c:pt>
                <c:pt idx="125">
                  <c:v>0.14630008422572494</c:v>
                </c:pt>
                <c:pt idx="126">
                  <c:v>0.13361452578684194</c:v>
                </c:pt>
                <c:pt idx="127">
                  <c:v>0.17633731134772965</c:v>
                </c:pt>
                <c:pt idx="128">
                  <c:v>0.1611821628382768</c:v>
                </c:pt>
                <c:pt idx="129">
                  <c:v>0.14532361194256865</c:v>
                </c:pt>
                <c:pt idx="130">
                  <c:v>0.14071669813526452</c:v>
                </c:pt>
                <c:pt idx="131">
                  <c:v>0.19328943254425723</c:v>
                </c:pt>
                <c:pt idx="132">
                  <c:v>0.11031055683644241</c:v>
                </c:pt>
                <c:pt idx="133">
                  <c:v>0.18688322295097168</c:v>
                </c:pt>
                <c:pt idx="134">
                  <c:v>6.820973881320104E-2</c:v>
                </c:pt>
                <c:pt idx="135">
                  <c:v>0.38878606188704101</c:v>
                </c:pt>
                <c:pt idx="136">
                  <c:v>3.6138650764070065E-2</c:v>
                </c:pt>
                <c:pt idx="137">
                  <c:v>0.13794260149517282</c:v>
                </c:pt>
                <c:pt idx="138">
                  <c:v>0.17396649853963381</c:v>
                </c:pt>
                <c:pt idx="139">
                  <c:v>9.995870827853541E-2</c:v>
                </c:pt>
                <c:pt idx="140">
                  <c:v>0.1818416803862152</c:v>
                </c:pt>
                <c:pt idx="141">
                  <c:v>0.15569232433518396</c:v>
                </c:pt>
                <c:pt idx="142">
                  <c:v>0.16757760205629832</c:v>
                </c:pt>
                <c:pt idx="143">
                  <c:v>0.11055418182344398</c:v>
                </c:pt>
                <c:pt idx="144">
                  <c:v>8.362855891371003E-2</c:v>
                </c:pt>
                <c:pt idx="145">
                  <c:v>1.099154496541122E-2</c:v>
                </c:pt>
                <c:pt idx="146">
                  <c:v>0.10770890780481956</c:v>
                </c:pt>
                <c:pt idx="147">
                  <c:v>0.15144224170049217</c:v>
                </c:pt>
                <c:pt idx="148">
                  <c:v>8.8490476190476189E-2</c:v>
                </c:pt>
                <c:pt idx="149">
                  <c:v>0.16150192720176756</c:v>
                </c:pt>
                <c:pt idx="150">
                  <c:v>8.0782718727404182E-2</c:v>
                </c:pt>
                <c:pt idx="151">
                  <c:v>0.11022941724835723</c:v>
                </c:pt>
                <c:pt idx="152">
                  <c:v>0.18747969364237632</c:v>
                </c:pt>
                <c:pt idx="153">
                  <c:v>0.1677142436283019</c:v>
                </c:pt>
                <c:pt idx="154">
                  <c:v>0.10046150109302891</c:v>
                </c:pt>
                <c:pt idx="155">
                  <c:v>0.22441671150966458</c:v>
                </c:pt>
                <c:pt idx="156">
                  <c:v>8.9537886207817663E-2</c:v>
                </c:pt>
                <c:pt idx="157">
                  <c:v>0.1515405149401533</c:v>
                </c:pt>
                <c:pt idx="158">
                  <c:v>0.20324617432615624</c:v>
                </c:pt>
                <c:pt idx="159">
                  <c:v>0.19137982555889144</c:v>
                </c:pt>
                <c:pt idx="160">
                  <c:v>3.1807958477508655E-2</c:v>
                </c:pt>
                <c:pt idx="161">
                  <c:v>0.14957786752658547</c:v>
                </c:pt>
                <c:pt idx="162">
                  <c:v>8.5317665992582139E-3</c:v>
                </c:pt>
                <c:pt idx="163">
                  <c:v>0.12540072731674234</c:v>
                </c:pt>
                <c:pt idx="164">
                  <c:v>0.10682907990860233</c:v>
                </c:pt>
                <c:pt idx="165">
                  <c:v>0.17244876321830602</c:v>
                </c:pt>
                <c:pt idx="166">
                  <c:v>0.10569631147126024</c:v>
                </c:pt>
                <c:pt idx="167">
                  <c:v>3.6523447488946849E-2</c:v>
                </c:pt>
                <c:pt idx="168">
                  <c:v>0.23731562815845911</c:v>
                </c:pt>
                <c:pt idx="169">
                  <c:v>3.0871859856051023E-2</c:v>
                </c:pt>
                <c:pt idx="170">
                  <c:v>3.0718963165075032E-2</c:v>
                </c:pt>
                <c:pt idx="171">
                  <c:v>0.20699681707545403</c:v>
                </c:pt>
                <c:pt idx="172">
                  <c:v>6.2094868629871271E-2</c:v>
                </c:pt>
                <c:pt idx="173">
                  <c:v>0.27664057701197464</c:v>
                </c:pt>
                <c:pt idx="174">
                  <c:v>0.14963298262784441</c:v>
                </c:pt>
                <c:pt idx="175">
                  <c:v>0.22682376136869556</c:v>
                </c:pt>
                <c:pt idx="176">
                  <c:v>0.13203818105431106</c:v>
                </c:pt>
                <c:pt idx="177">
                  <c:v>0.3123568796798859</c:v>
                </c:pt>
                <c:pt idx="178">
                  <c:v>0.22171090398211374</c:v>
                </c:pt>
                <c:pt idx="179">
                  <c:v>7.6231455997851916E-2</c:v>
                </c:pt>
                <c:pt idx="180">
                  <c:v>4.1724425191602792E-2</c:v>
                </c:pt>
                <c:pt idx="181">
                  <c:v>3.6720000000000003E-2</c:v>
                </c:pt>
                <c:pt idx="182">
                  <c:v>5.2310575199608925E-2</c:v>
                </c:pt>
                <c:pt idx="183">
                  <c:v>0.21822299537204187</c:v>
                </c:pt>
                <c:pt idx="184">
                  <c:v>4.5659890287189417E-4</c:v>
                </c:pt>
                <c:pt idx="185">
                  <c:v>6.1878155503197578E-3</c:v>
                </c:pt>
                <c:pt idx="186">
                  <c:v>8.5157516948026049E-2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D5B-422C-9F55-E898124E0E90}"/>
            </c:ext>
          </c:extLst>
        </c:ser>
        <c:ser>
          <c:idx val="1"/>
          <c:order val="1"/>
          <c:spPr>
            <a:ln w="3175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3175">
                <a:solidFill>
                  <a:schemeClr val="accent2"/>
                </a:solidFill>
              </a:ln>
              <a:effectLst/>
            </c:spPr>
          </c:marker>
          <c:xVal>
            <c:numRef>
              <c:f>CV!$G$3:$G$189</c:f>
              <c:numCache>
                <c:formatCode>General</c:formatCode>
                <c:ptCount val="187"/>
                <c:pt idx="0">
                  <c:v>0.42</c:v>
                </c:pt>
                <c:pt idx="1">
                  <c:v>1.08</c:v>
                </c:pt>
                <c:pt idx="2">
                  <c:v>1.17</c:v>
                </c:pt>
                <c:pt idx="3">
                  <c:v>1.25</c:v>
                </c:pt>
                <c:pt idx="4">
                  <c:v>1.33</c:v>
                </c:pt>
                <c:pt idx="5">
                  <c:v>1.42</c:v>
                </c:pt>
                <c:pt idx="6">
                  <c:v>1.5</c:v>
                </c:pt>
                <c:pt idx="7">
                  <c:v>1.58</c:v>
                </c:pt>
                <c:pt idx="8">
                  <c:v>1.83</c:v>
                </c:pt>
                <c:pt idx="9">
                  <c:v>1.92</c:v>
                </c:pt>
                <c:pt idx="10">
                  <c:v>2</c:v>
                </c:pt>
                <c:pt idx="11">
                  <c:v>2.08</c:v>
                </c:pt>
                <c:pt idx="12">
                  <c:v>2.17</c:v>
                </c:pt>
                <c:pt idx="13">
                  <c:v>2.25</c:v>
                </c:pt>
                <c:pt idx="14">
                  <c:v>2.33</c:v>
                </c:pt>
                <c:pt idx="15">
                  <c:v>2.42</c:v>
                </c:pt>
                <c:pt idx="16">
                  <c:v>2.5</c:v>
                </c:pt>
                <c:pt idx="17">
                  <c:v>2.58</c:v>
                </c:pt>
                <c:pt idx="18">
                  <c:v>2.67</c:v>
                </c:pt>
                <c:pt idx="19">
                  <c:v>2.75</c:v>
                </c:pt>
                <c:pt idx="20">
                  <c:v>2.83</c:v>
                </c:pt>
                <c:pt idx="21">
                  <c:v>2.92</c:v>
                </c:pt>
                <c:pt idx="22">
                  <c:v>3</c:v>
                </c:pt>
                <c:pt idx="23">
                  <c:v>3.08</c:v>
                </c:pt>
                <c:pt idx="24">
                  <c:v>3.17</c:v>
                </c:pt>
                <c:pt idx="25">
                  <c:v>3.25</c:v>
                </c:pt>
                <c:pt idx="26">
                  <c:v>3.33</c:v>
                </c:pt>
                <c:pt idx="27">
                  <c:v>3.42</c:v>
                </c:pt>
                <c:pt idx="28">
                  <c:v>3.5</c:v>
                </c:pt>
                <c:pt idx="29">
                  <c:v>3.58</c:v>
                </c:pt>
                <c:pt idx="30">
                  <c:v>3.67</c:v>
                </c:pt>
                <c:pt idx="31">
                  <c:v>3.75</c:v>
                </c:pt>
                <c:pt idx="32">
                  <c:v>3.83</c:v>
                </c:pt>
                <c:pt idx="33">
                  <c:v>3.92</c:v>
                </c:pt>
                <c:pt idx="34">
                  <c:v>4</c:v>
                </c:pt>
                <c:pt idx="35">
                  <c:v>4.08</c:v>
                </c:pt>
                <c:pt idx="36">
                  <c:v>4.17</c:v>
                </c:pt>
                <c:pt idx="37">
                  <c:v>4.25</c:v>
                </c:pt>
                <c:pt idx="38">
                  <c:v>4.33</c:v>
                </c:pt>
                <c:pt idx="39">
                  <c:v>4.42</c:v>
                </c:pt>
                <c:pt idx="40">
                  <c:v>4.5</c:v>
                </c:pt>
                <c:pt idx="41">
                  <c:v>4.58</c:v>
                </c:pt>
                <c:pt idx="42">
                  <c:v>4.67</c:v>
                </c:pt>
                <c:pt idx="43">
                  <c:v>4.75</c:v>
                </c:pt>
                <c:pt idx="44">
                  <c:v>4.83</c:v>
                </c:pt>
                <c:pt idx="45">
                  <c:v>4.92</c:v>
                </c:pt>
                <c:pt idx="46">
                  <c:v>5</c:v>
                </c:pt>
                <c:pt idx="47">
                  <c:v>5.08</c:v>
                </c:pt>
                <c:pt idx="48">
                  <c:v>5.17</c:v>
                </c:pt>
                <c:pt idx="49">
                  <c:v>5.25</c:v>
                </c:pt>
                <c:pt idx="50">
                  <c:v>5.33</c:v>
                </c:pt>
                <c:pt idx="51">
                  <c:v>5.42</c:v>
                </c:pt>
                <c:pt idx="52">
                  <c:v>5.5</c:v>
                </c:pt>
                <c:pt idx="53">
                  <c:v>5.58</c:v>
                </c:pt>
                <c:pt idx="54">
                  <c:v>5.67</c:v>
                </c:pt>
                <c:pt idx="55">
                  <c:v>5.75</c:v>
                </c:pt>
                <c:pt idx="56">
                  <c:v>5.83</c:v>
                </c:pt>
                <c:pt idx="57">
                  <c:v>5.92</c:v>
                </c:pt>
                <c:pt idx="58">
                  <c:v>6</c:v>
                </c:pt>
                <c:pt idx="59">
                  <c:v>6.08</c:v>
                </c:pt>
                <c:pt idx="60">
                  <c:v>6.17</c:v>
                </c:pt>
                <c:pt idx="61">
                  <c:v>6.25</c:v>
                </c:pt>
                <c:pt idx="62">
                  <c:v>6.33</c:v>
                </c:pt>
                <c:pt idx="63">
                  <c:v>6.42</c:v>
                </c:pt>
                <c:pt idx="64">
                  <c:v>6.5</c:v>
                </c:pt>
                <c:pt idx="65">
                  <c:v>6.58</c:v>
                </c:pt>
                <c:pt idx="66">
                  <c:v>6.67</c:v>
                </c:pt>
                <c:pt idx="67">
                  <c:v>6.75</c:v>
                </c:pt>
                <c:pt idx="68">
                  <c:v>6.83</c:v>
                </c:pt>
                <c:pt idx="69">
                  <c:v>6.92</c:v>
                </c:pt>
                <c:pt idx="70">
                  <c:v>7</c:v>
                </c:pt>
                <c:pt idx="71">
                  <c:v>7.08</c:v>
                </c:pt>
                <c:pt idx="72">
                  <c:v>7.17</c:v>
                </c:pt>
                <c:pt idx="73">
                  <c:v>7.25</c:v>
                </c:pt>
                <c:pt idx="74">
                  <c:v>7.33</c:v>
                </c:pt>
                <c:pt idx="75">
                  <c:v>7.42</c:v>
                </c:pt>
                <c:pt idx="76">
                  <c:v>7.5</c:v>
                </c:pt>
                <c:pt idx="77">
                  <c:v>7.58</c:v>
                </c:pt>
                <c:pt idx="78">
                  <c:v>7.67</c:v>
                </c:pt>
                <c:pt idx="79">
                  <c:v>7.75</c:v>
                </c:pt>
                <c:pt idx="80">
                  <c:v>7.83</c:v>
                </c:pt>
                <c:pt idx="81">
                  <c:v>7.92</c:v>
                </c:pt>
                <c:pt idx="82">
                  <c:v>8</c:v>
                </c:pt>
                <c:pt idx="83">
                  <c:v>8.08</c:v>
                </c:pt>
                <c:pt idx="84">
                  <c:v>8.17</c:v>
                </c:pt>
                <c:pt idx="85">
                  <c:v>8.25</c:v>
                </c:pt>
                <c:pt idx="86">
                  <c:v>8.33</c:v>
                </c:pt>
                <c:pt idx="87">
                  <c:v>8.42</c:v>
                </c:pt>
                <c:pt idx="88">
                  <c:v>8.5</c:v>
                </c:pt>
                <c:pt idx="89">
                  <c:v>8.58</c:v>
                </c:pt>
                <c:pt idx="90">
                  <c:v>8.67</c:v>
                </c:pt>
                <c:pt idx="91">
                  <c:v>8.75</c:v>
                </c:pt>
                <c:pt idx="92">
                  <c:v>8.83</c:v>
                </c:pt>
                <c:pt idx="93">
                  <c:v>8.92</c:v>
                </c:pt>
                <c:pt idx="94">
                  <c:v>9</c:v>
                </c:pt>
                <c:pt idx="95">
                  <c:v>9.08</c:v>
                </c:pt>
                <c:pt idx="96">
                  <c:v>9.17</c:v>
                </c:pt>
                <c:pt idx="97">
                  <c:v>9.25</c:v>
                </c:pt>
                <c:pt idx="98">
                  <c:v>9.33</c:v>
                </c:pt>
                <c:pt idx="99">
                  <c:v>9.42</c:v>
                </c:pt>
                <c:pt idx="100">
                  <c:v>9.5</c:v>
                </c:pt>
                <c:pt idx="101">
                  <c:v>9.58</c:v>
                </c:pt>
                <c:pt idx="102">
                  <c:v>9.67</c:v>
                </c:pt>
                <c:pt idx="103">
                  <c:v>9.75</c:v>
                </c:pt>
                <c:pt idx="104">
                  <c:v>9.83</c:v>
                </c:pt>
                <c:pt idx="105">
                  <c:v>9.92</c:v>
                </c:pt>
                <c:pt idx="106">
                  <c:v>10</c:v>
                </c:pt>
                <c:pt idx="107">
                  <c:v>10.08</c:v>
                </c:pt>
                <c:pt idx="108">
                  <c:v>10.17</c:v>
                </c:pt>
                <c:pt idx="109">
                  <c:v>10.25</c:v>
                </c:pt>
                <c:pt idx="110">
                  <c:v>10.33</c:v>
                </c:pt>
                <c:pt idx="111">
                  <c:v>10.42</c:v>
                </c:pt>
                <c:pt idx="112">
                  <c:v>10.5</c:v>
                </c:pt>
                <c:pt idx="113">
                  <c:v>10.58</c:v>
                </c:pt>
                <c:pt idx="114">
                  <c:v>10.67</c:v>
                </c:pt>
                <c:pt idx="115">
                  <c:v>10.75</c:v>
                </c:pt>
                <c:pt idx="116">
                  <c:v>10.83</c:v>
                </c:pt>
                <c:pt idx="117">
                  <c:v>10.92</c:v>
                </c:pt>
                <c:pt idx="118">
                  <c:v>11</c:v>
                </c:pt>
                <c:pt idx="119">
                  <c:v>11.08</c:v>
                </c:pt>
                <c:pt idx="120">
                  <c:v>11.17</c:v>
                </c:pt>
                <c:pt idx="121">
                  <c:v>11.25</c:v>
                </c:pt>
                <c:pt idx="122">
                  <c:v>11.33</c:v>
                </c:pt>
                <c:pt idx="123">
                  <c:v>11.42</c:v>
                </c:pt>
                <c:pt idx="124">
                  <c:v>11.5</c:v>
                </c:pt>
                <c:pt idx="125">
                  <c:v>11.58</c:v>
                </c:pt>
                <c:pt idx="126">
                  <c:v>11.67</c:v>
                </c:pt>
                <c:pt idx="127">
                  <c:v>11.75</c:v>
                </c:pt>
                <c:pt idx="128">
                  <c:v>11.83</c:v>
                </c:pt>
                <c:pt idx="129">
                  <c:v>11.92</c:v>
                </c:pt>
                <c:pt idx="130">
                  <c:v>12</c:v>
                </c:pt>
                <c:pt idx="131">
                  <c:v>12.08</c:v>
                </c:pt>
                <c:pt idx="132">
                  <c:v>12.17</c:v>
                </c:pt>
                <c:pt idx="133">
                  <c:v>12.25</c:v>
                </c:pt>
                <c:pt idx="134">
                  <c:v>12.33</c:v>
                </c:pt>
                <c:pt idx="135">
                  <c:v>12.42</c:v>
                </c:pt>
                <c:pt idx="136">
                  <c:v>12.5</c:v>
                </c:pt>
                <c:pt idx="137">
                  <c:v>12.58</c:v>
                </c:pt>
                <c:pt idx="138">
                  <c:v>12.67</c:v>
                </c:pt>
                <c:pt idx="139">
                  <c:v>12.75</c:v>
                </c:pt>
                <c:pt idx="140">
                  <c:v>12.83</c:v>
                </c:pt>
                <c:pt idx="141">
                  <c:v>12.92</c:v>
                </c:pt>
                <c:pt idx="142">
                  <c:v>13</c:v>
                </c:pt>
                <c:pt idx="143">
                  <c:v>13.08</c:v>
                </c:pt>
                <c:pt idx="144">
                  <c:v>13.17</c:v>
                </c:pt>
                <c:pt idx="145">
                  <c:v>13.25</c:v>
                </c:pt>
                <c:pt idx="146">
                  <c:v>13.33</c:v>
                </c:pt>
                <c:pt idx="147">
                  <c:v>13.42</c:v>
                </c:pt>
                <c:pt idx="148">
                  <c:v>13.5</c:v>
                </c:pt>
                <c:pt idx="149">
                  <c:v>13.58</c:v>
                </c:pt>
                <c:pt idx="150">
                  <c:v>13.67</c:v>
                </c:pt>
                <c:pt idx="151">
                  <c:v>13.75</c:v>
                </c:pt>
                <c:pt idx="152">
                  <c:v>13.83</c:v>
                </c:pt>
                <c:pt idx="153">
                  <c:v>13.92</c:v>
                </c:pt>
                <c:pt idx="154">
                  <c:v>14</c:v>
                </c:pt>
                <c:pt idx="155">
                  <c:v>14.08</c:v>
                </c:pt>
                <c:pt idx="156">
                  <c:v>14.17</c:v>
                </c:pt>
                <c:pt idx="157">
                  <c:v>14.25</c:v>
                </c:pt>
                <c:pt idx="158">
                  <c:v>14.33</c:v>
                </c:pt>
                <c:pt idx="159">
                  <c:v>14.42</c:v>
                </c:pt>
                <c:pt idx="160">
                  <c:v>14.5</c:v>
                </c:pt>
                <c:pt idx="161">
                  <c:v>14.58</c:v>
                </c:pt>
                <c:pt idx="162">
                  <c:v>14.67</c:v>
                </c:pt>
                <c:pt idx="163">
                  <c:v>14.75</c:v>
                </c:pt>
                <c:pt idx="164">
                  <c:v>14.83</c:v>
                </c:pt>
                <c:pt idx="165">
                  <c:v>14.92</c:v>
                </c:pt>
                <c:pt idx="166">
                  <c:v>15</c:v>
                </c:pt>
                <c:pt idx="167">
                  <c:v>15.08</c:v>
                </c:pt>
                <c:pt idx="168">
                  <c:v>15.17</c:v>
                </c:pt>
                <c:pt idx="169">
                  <c:v>15.33</c:v>
                </c:pt>
                <c:pt idx="170">
                  <c:v>15.42</c:v>
                </c:pt>
                <c:pt idx="171">
                  <c:v>15.58</c:v>
                </c:pt>
                <c:pt idx="172">
                  <c:v>15.67</c:v>
                </c:pt>
                <c:pt idx="173">
                  <c:v>15.75</c:v>
                </c:pt>
                <c:pt idx="174">
                  <c:v>15.83</c:v>
                </c:pt>
                <c:pt idx="175">
                  <c:v>15.92</c:v>
                </c:pt>
                <c:pt idx="176">
                  <c:v>16</c:v>
                </c:pt>
                <c:pt idx="177">
                  <c:v>16.579999999999998</c:v>
                </c:pt>
                <c:pt idx="178">
                  <c:v>16.75</c:v>
                </c:pt>
                <c:pt idx="179">
                  <c:v>16.829999999999998</c:v>
                </c:pt>
                <c:pt idx="180">
                  <c:v>17</c:v>
                </c:pt>
                <c:pt idx="181">
                  <c:v>17.25</c:v>
                </c:pt>
                <c:pt idx="182">
                  <c:v>17.670000000000002</c:v>
                </c:pt>
                <c:pt idx="183">
                  <c:v>18.75</c:v>
                </c:pt>
                <c:pt idx="184">
                  <c:v>19</c:v>
                </c:pt>
                <c:pt idx="185">
                  <c:v>19.329999999999998</c:v>
                </c:pt>
                <c:pt idx="186">
                  <c:v>21.92</c:v>
                </c:pt>
              </c:numCache>
            </c:numRef>
          </c:xVal>
          <c:yVal>
            <c:numRef>
              <c:f>CV!$L$3:$L$189</c:f>
              <c:numCache>
                <c:formatCode>General</c:formatCode>
                <c:ptCount val="187"/>
                <c:pt idx="0">
                  <c:v>0.14217932143420819</c:v>
                </c:pt>
                <c:pt idx="1">
                  <c:v>0.14228266024096142</c:v>
                </c:pt>
                <c:pt idx="2">
                  <c:v>0.14229675189642776</c:v>
                </c:pt>
                <c:pt idx="3">
                  <c:v>0.14230927781239786</c:v>
                </c:pt>
                <c:pt idx="4">
                  <c:v>0.14232180372836795</c:v>
                </c:pt>
                <c:pt idx="5">
                  <c:v>0.14233589538383429</c:v>
                </c:pt>
                <c:pt idx="6">
                  <c:v>0.14234842129980438</c:v>
                </c:pt>
                <c:pt idx="7">
                  <c:v>0.14236094721577447</c:v>
                </c:pt>
                <c:pt idx="8">
                  <c:v>0.14240009070318102</c:v>
                </c:pt>
                <c:pt idx="9">
                  <c:v>0.14241418235864736</c:v>
                </c:pt>
                <c:pt idx="10">
                  <c:v>0.14242670827461745</c:v>
                </c:pt>
                <c:pt idx="11">
                  <c:v>0.14243923419058754</c:v>
                </c:pt>
                <c:pt idx="12">
                  <c:v>0.14245332584605389</c:v>
                </c:pt>
                <c:pt idx="13">
                  <c:v>0.14246585176202398</c:v>
                </c:pt>
                <c:pt idx="14">
                  <c:v>0.14247837767799407</c:v>
                </c:pt>
                <c:pt idx="15">
                  <c:v>0.14249246933346041</c:v>
                </c:pt>
                <c:pt idx="16">
                  <c:v>0.1425049952494305</c:v>
                </c:pt>
                <c:pt idx="17">
                  <c:v>0.14251752116540059</c:v>
                </c:pt>
                <c:pt idx="18">
                  <c:v>0.14253161282086696</c:v>
                </c:pt>
                <c:pt idx="19">
                  <c:v>0.14254413873683705</c:v>
                </c:pt>
                <c:pt idx="20">
                  <c:v>0.14255666465280711</c:v>
                </c:pt>
                <c:pt idx="21">
                  <c:v>0.14257075630827348</c:v>
                </c:pt>
                <c:pt idx="22">
                  <c:v>0.14258328222424357</c:v>
                </c:pt>
                <c:pt idx="23">
                  <c:v>0.14259580814021366</c:v>
                </c:pt>
                <c:pt idx="24">
                  <c:v>0.14260989979568001</c:v>
                </c:pt>
                <c:pt idx="25">
                  <c:v>0.1426224257116501</c:v>
                </c:pt>
                <c:pt idx="26">
                  <c:v>0.14263495162762019</c:v>
                </c:pt>
                <c:pt idx="27">
                  <c:v>0.14264904328308653</c:v>
                </c:pt>
                <c:pt idx="28">
                  <c:v>0.14266156919905662</c:v>
                </c:pt>
                <c:pt idx="29">
                  <c:v>0.14267409511502671</c:v>
                </c:pt>
                <c:pt idx="30">
                  <c:v>0.14268818677049305</c:v>
                </c:pt>
                <c:pt idx="31">
                  <c:v>0.14270071268646314</c:v>
                </c:pt>
                <c:pt idx="32">
                  <c:v>0.14271323860243323</c:v>
                </c:pt>
                <c:pt idx="33">
                  <c:v>0.1427273302578996</c:v>
                </c:pt>
                <c:pt idx="34">
                  <c:v>0.14273985617386969</c:v>
                </c:pt>
                <c:pt idx="35">
                  <c:v>0.14275238208983979</c:v>
                </c:pt>
                <c:pt idx="36">
                  <c:v>0.14276647374530613</c:v>
                </c:pt>
                <c:pt idx="37">
                  <c:v>0.14277899966127622</c:v>
                </c:pt>
                <c:pt idx="38">
                  <c:v>0.14279152557724631</c:v>
                </c:pt>
                <c:pt idx="39">
                  <c:v>0.14280561723271265</c:v>
                </c:pt>
                <c:pt idx="40">
                  <c:v>0.14281814314868274</c:v>
                </c:pt>
                <c:pt idx="41">
                  <c:v>0.14283066906465283</c:v>
                </c:pt>
                <c:pt idx="42">
                  <c:v>0.14284476072011917</c:v>
                </c:pt>
                <c:pt idx="43">
                  <c:v>0.14285728663608926</c:v>
                </c:pt>
                <c:pt idx="44">
                  <c:v>0.14286981255205936</c:v>
                </c:pt>
                <c:pt idx="45">
                  <c:v>0.14288390420752572</c:v>
                </c:pt>
                <c:pt idx="46">
                  <c:v>0.14289643012349582</c:v>
                </c:pt>
                <c:pt idx="47">
                  <c:v>0.14290895603946591</c:v>
                </c:pt>
                <c:pt idx="48">
                  <c:v>0.14292304769493225</c:v>
                </c:pt>
                <c:pt idx="49">
                  <c:v>0.14293557361090234</c:v>
                </c:pt>
                <c:pt idx="50">
                  <c:v>0.14294809952687243</c:v>
                </c:pt>
                <c:pt idx="51">
                  <c:v>0.14296219118233877</c:v>
                </c:pt>
                <c:pt idx="52">
                  <c:v>0.14297471709830886</c:v>
                </c:pt>
                <c:pt idx="53">
                  <c:v>0.14298724301427895</c:v>
                </c:pt>
                <c:pt idx="54">
                  <c:v>0.14300133466974529</c:v>
                </c:pt>
                <c:pt idx="55">
                  <c:v>0.14301386058571539</c:v>
                </c:pt>
                <c:pt idx="56">
                  <c:v>0.14302638650168548</c:v>
                </c:pt>
                <c:pt idx="57">
                  <c:v>0.14304047815715185</c:v>
                </c:pt>
                <c:pt idx="58">
                  <c:v>0.14305300407312194</c:v>
                </c:pt>
                <c:pt idx="59">
                  <c:v>0.143065529989092</c:v>
                </c:pt>
                <c:pt idx="60">
                  <c:v>0.14307962164455837</c:v>
                </c:pt>
                <c:pt idx="61">
                  <c:v>0.14309214756052846</c:v>
                </c:pt>
                <c:pt idx="62">
                  <c:v>0.14310467347649855</c:v>
                </c:pt>
                <c:pt idx="63">
                  <c:v>0.14311876513196489</c:v>
                </c:pt>
                <c:pt idx="64">
                  <c:v>0.14313129104793498</c:v>
                </c:pt>
                <c:pt idx="65">
                  <c:v>0.14314381696390507</c:v>
                </c:pt>
                <c:pt idx="66">
                  <c:v>0.14315790861937142</c:v>
                </c:pt>
                <c:pt idx="67">
                  <c:v>0.14317043453534151</c:v>
                </c:pt>
                <c:pt idx="68">
                  <c:v>0.1431829604513116</c:v>
                </c:pt>
                <c:pt idx="69">
                  <c:v>0.14319705210677794</c:v>
                </c:pt>
                <c:pt idx="70">
                  <c:v>0.14320957802274803</c:v>
                </c:pt>
                <c:pt idx="71">
                  <c:v>0.14322210393871812</c:v>
                </c:pt>
                <c:pt idx="72">
                  <c:v>0.14323619559418449</c:v>
                </c:pt>
                <c:pt idx="73">
                  <c:v>0.14324872151015458</c:v>
                </c:pt>
                <c:pt idx="74">
                  <c:v>0.14326124742612467</c:v>
                </c:pt>
                <c:pt idx="75">
                  <c:v>0.14327533908159101</c:v>
                </c:pt>
                <c:pt idx="76">
                  <c:v>0.1432878649975611</c:v>
                </c:pt>
                <c:pt idx="77">
                  <c:v>0.14330039091353119</c:v>
                </c:pt>
                <c:pt idx="78">
                  <c:v>0.14331448256899754</c:v>
                </c:pt>
                <c:pt idx="79">
                  <c:v>0.14332700848496763</c:v>
                </c:pt>
                <c:pt idx="80">
                  <c:v>0.14333953440093772</c:v>
                </c:pt>
                <c:pt idx="81">
                  <c:v>0.14335362605640406</c:v>
                </c:pt>
                <c:pt idx="82">
                  <c:v>0.14336615197237415</c:v>
                </c:pt>
                <c:pt idx="83">
                  <c:v>0.14337867788834424</c:v>
                </c:pt>
                <c:pt idx="84">
                  <c:v>0.14339276954381061</c:v>
                </c:pt>
                <c:pt idx="85">
                  <c:v>0.1434052954597807</c:v>
                </c:pt>
                <c:pt idx="86">
                  <c:v>0.14341782137575079</c:v>
                </c:pt>
                <c:pt idx="87">
                  <c:v>0.14343191303121713</c:v>
                </c:pt>
                <c:pt idx="88">
                  <c:v>0.14344443894718722</c:v>
                </c:pt>
                <c:pt idx="89">
                  <c:v>0.14345696486315732</c:v>
                </c:pt>
                <c:pt idx="90">
                  <c:v>0.14347105651862366</c:v>
                </c:pt>
                <c:pt idx="91">
                  <c:v>0.14348358243459375</c:v>
                </c:pt>
                <c:pt idx="92">
                  <c:v>0.14349610835056384</c:v>
                </c:pt>
                <c:pt idx="93">
                  <c:v>0.14351020000603018</c:v>
                </c:pt>
                <c:pt idx="94">
                  <c:v>0.14352272592200027</c:v>
                </c:pt>
                <c:pt idx="95">
                  <c:v>0.14353525183797036</c:v>
                </c:pt>
                <c:pt idx="96">
                  <c:v>0.14354934349343673</c:v>
                </c:pt>
                <c:pt idx="97">
                  <c:v>0.14356186940940682</c:v>
                </c:pt>
                <c:pt idx="98">
                  <c:v>0.14357439532537689</c:v>
                </c:pt>
                <c:pt idx="99">
                  <c:v>0.14358848698084326</c:v>
                </c:pt>
                <c:pt idx="100">
                  <c:v>0.14360101289681335</c:v>
                </c:pt>
                <c:pt idx="101">
                  <c:v>0.14361353881278344</c:v>
                </c:pt>
                <c:pt idx="102">
                  <c:v>0.14362763046824978</c:v>
                </c:pt>
                <c:pt idx="103">
                  <c:v>0.14364015638421987</c:v>
                </c:pt>
                <c:pt idx="104">
                  <c:v>0.14365268230018996</c:v>
                </c:pt>
                <c:pt idx="105">
                  <c:v>0.1436667739556563</c:v>
                </c:pt>
                <c:pt idx="106">
                  <c:v>0.14367929987162639</c:v>
                </c:pt>
                <c:pt idx="107">
                  <c:v>0.14369182578759648</c:v>
                </c:pt>
                <c:pt idx="108">
                  <c:v>0.14370591744306283</c:v>
                </c:pt>
                <c:pt idx="109">
                  <c:v>0.14371844335903292</c:v>
                </c:pt>
                <c:pt idx="110">
                  <c:v>0.14373096927500301</c:v>
                </c:pt>
                <c:pt idx="111">
                  <c:v>0.14374506093046938</c:v>
                </c:pt>
                <c:pt idx="112">
                  <c:v>0.14375758684643947</c:v>
                </c:pt>
                <c:pt idx="113">
                  <c:v>0.14377011276240956</c:v>
                </c:pt>
                <c:pt idx="114">
                  <c:v>0.1437842044178759</c:v>
                </c:pt>
                <c:pt idx="115">
                  <c:v>0.14379673033384599</c:v>
                </c:pt>
                <c:pt idx="116">
                  <c:v>0.14380925624981608</c:v>
                </c:pt>
                <c:pt idx="117">
                  <c:v>0.14382334790528242</c:v>
                </c:pt>
                <c:pt idx="118">
                  <c:v>0.14383587382125251</c:v>
                </c:pt>
                <c:pt idx="119">
                  <c:v>0.1438483997372226</c:v>
                </c:pt>
                <c:pt idx="120">
                  <c:v>0.14386249139268895</c:v>
                </c:pt>
                <c:pt idx="121">
                  <c:v>0.14387501730865904</c:v>
                </c:pt>
                <c:pt idx="122">
                  <c:v>0.14388754322462913</c:v>
                </c:pt>
                <c:pt idx="123">
                  <c:v>0.1439016348800955</c:v>
                </c:pt>
                <c:pt idx="124">
                  <c:v>0.14391416079606559</c:v>
                </c:pt>
                <c:pt idx="125">
                  <c:v>0.14392668671203568</c:v>
                </c:pt>
                <c:pt idx="126">
                  <c:v>0.14394077836750202</c:v>
                </c:pt>
                <c:pt idx="127">
                  <c:v>0.14395330428347211</c:v>
                </c:pt>
                <c:pt idx="128">
                  <c:v>0.1439658301994422</c:v>
                </c:pt>
                <c:pt idx="129">
                  <c:v>0.14397992185490854</c:v>
                </c:pt>
                <c:pt idx="130">
                  <c:v>0.14399244777087863</c:v>
                </c:pt>
                <c:pt idx="131">
                  <c:v>0.14400497368684873</c:v>
                </c:pt>
                <c:pt idx="132">
                  <c:v>0.14401906534231507</c:v>
                </c:pt>
                <c:pt idx="133">
                  <c:v>0.14403159125828516</c:v>
                </c:pt>
                <c:pt idx="134">
                  <c:v>0.14404411717425525</c:v>
                </c:pt>
                <c:pt idx="135">
                  <c:v>0.14405820882972162</c:v>
                </c:pt>
                <c:pt idx="136">
                  <c:v>0.14407073474569171</c:v>
                </c:pt>
                <c:pt idx="137">
                  <c:v>0.14408326066166177</c:v>
                </c:pt>
                <c:pt idx="138">
                  <c:v>0.14409735231712814</c:v>
                </c:pt>
                <c:pt idx="139">
                  <c:v>0.14410987823309823</c:v>
                </c:pt>
                <c:pt idx="140">
                  <c:v>0.14412240414906832</c:v>
                </c:pt>
                <c:pt idx="141">
                  <c:v>0.14413649580453466</c:v>
                </c:pt>
                <c:pt idx="142">
                  <c:v>0.14414902172050476</c:v>
                </c:pt>
                <c:pt idx="143">
                  <c:v>0.14416154763647485</c:v>
                </c:pt>
                <c:pt idx="144">
                  <c:v>0.14417563929194119</c:v>
                </c:pt>
                <c:pt idx="145">
                  <c:v>0.14418816520791128</c:v>
                </c:pt>
                <c:pt idx="146">
                  <c:v>0.14420069112388137</c:v>
                </c:pt>
                <c:pt idx="147">
                  <c:v>0.14421478277934771</c:v>
                </c:pt>
                <c:pt idx="148">
                  <c:v>0.1442273086953178</c:v>
                </c:pt>
                <c:pt idx="149">
                  <c:v>0.14423983461128789</c:v>
                </c:pt>
                <c:pt idx="150">
                  <c:v>0.14425392626675426</c:v>
                </c:pt>
                <c:pt idx="151">
                  <c:v>0.14426645218272435</c:v>
                </c:pt>
                <c:pt idx="152">
                  <c:v>0.14427897809869444</c:v>
                </c:pt>
                <c:pt idx="153">
                  <c:v>0.14429306975416079</c:v>
                </c:pt>
                <c:pt idx="154">
                  <c:v>0.14430559567013088</c:v>
                </c:pt>
                <c:pt idx="155">
                  <c:v>0.14431812158610097</c:v>
                </c:pt>
                <c:pt idx="156">
                  <c:v>0.14433221324156731</c:v>
                </c:pt>
                <c:pt idx="157">
                  <c:v>0.1443447391575374</c:v>
                </c:pt>
                <c:pt idx="158">
                  <c:v>0.14435726507350749</c:v>
                </c:pt>
                <c:pt idx="159">
                  <c:v>0.14437135672897383</c:v>
                </c:pt>
                <c:pt idx="160">
                  <c:v>0.14438388264494392</c:v>
                </c:pt>
                <c:pt idx="161">
                  <c:v>0.14439640856091401</c:v>
                </c:pt>
                <c:pt idx="162">
                  <c:v>0.14441050021638038</c:v>
                </c:pt>
                <c:pt idx="163">
                  <c:v>0.14442302613235047</c:v>
                </c:pt>
                <c:pt idx="164">
                  <c:v>0.14443555204832056</c:v>
                </c:pt>
                <c:pt idx="165">
                  <c:v>0.14444964370378691</c:v>
                </c:pt>
                <c:pt idx="166">
                  <c:v>0.144462169619757</c:v>
                </c:pt>
                <c:pt idx="167">
                  <c:v>0.14447469553572709</c:v>
                </c:pt>
                <c:pt idx="168">
                  <c:v>0.14448878719119343</c:v>
                </c:pt>
                <c:pt idx="169">
                  <c:v>0.14451383902313361</c:v>
                </c:pt>
                <c:pt idx="170">
                  <c:v>0.14452793067859995</c:v>
                </c:pt>
                <c:pt idx="171">
                  <c:v>0.14455298251054013</c:v>
                </c:pt>
                <c:pt idx="172">
                  <c:v>0.1445670741660065</c:v>
                </c:pt>
                <c:pt idx="173">
                  <c:v>0.14457960008197657</c:v>
                </c:pt>
                <c:pt idx="174">
                  <c:v>0.14459212599794666</c:v>
                </c:pt>
                <c:pt idx="175">
                  <c:v>0.14460621765341303</c:v>
                </c:pt>
                <c:pt idx="176">
                  <c:v>0.14461874356938312</c:v>
                </c:pt>
                <c:pt idx="177">
                  <c:v>0.14470955646016626</c:v>
                </c:pt>
                <c:pt idx="178">
                  <c:v>0.14473617403160269</c:v>
                </c:pt>
                <c:pt idx="179">
                  <c:v>0.14474869994757278</c:v>
                </c:pt>
                <c:pt idx="180">
                  <c:v>0.14477531751900924</c:v>
                </c:pt>
                <c:pt idx="181">
                  <c:v>0.14481446100641576</c:v>
                </c:pt>
                <c:pt idx="182">
                  <c:v>0.14488022206525872</c:v>
                </c:pt>
                <c:pt idx="183">
                  <c:v>0.14504932193085493</c:v>
                </c:pt>
                <c:pt idx="184">
                  <c:v>0.14508846541826148</c:v>
                </c:pt>
                <c:pt idx="185">
                  <c:v>0.14514013482163809</c:v>
                </c:pt>
                <c:pt idx="186">
                  <c:v>0.14554566135116973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9D5B-422C-9F55-E898124E0E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20992000"/>
        <c:axId val="521071208"/>
      </c:scatterChart>
      <c:valAx>
        <c:axId val="52099200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/>
                  <a:t>Age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1071208"/>
        <c:crosses val="autoZero"/>
        <c:crossBetween val="midCat"/>
      </c:valAx>
      <c:valAx>
        <c:axId val="5210712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/>
                  <a:t>CV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099200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ysClr val="window" lastClr="FFFFFF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v>Ages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noFill/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Sheet1!$B$6:$B$128</c:f>
              <c:numCache>
                <c:formatCode>General</c:formatCode>
                <c:ptCount val="123"/>
                <c:pt idx="0">
                  <c:v>0.42</c:v>
                </c:pt>
                <c:pt idx="1">
                  <c:v>1.08</c:v>
                </c:pt>
                <c:pt idx="2">
                  <c:v>1.17</c:v>
                </c:pt>
                <c:pt idx="3">
                  <c:v>1.25</c:v>
                </c:pt>
                <c:pt idx="4">
                  <c:v>1.33</c:v>
                </c:pt>
                <c:pt idx="5">
                  <c:v>1.42</c:v>
                </c:pt>
                <c:pt idx="6">
                  <c:v>1.5</c:v>
                </c:pt>
                <c:pt idx="7">
                  <c:v>1.58</c:v>
                </c:pt>
                <c:pt idx="8">
                  <c:v>1.83</c:v>
                </c:pt>
                <c:pt idx="9">
                  <c:v>1.92</c:v>
                </c:pt>
                <c:pt idx="10">
                  <c:v>2.08</c:v>
                </c:pt>
                <c:pt idx="11">
                  <c:v>2.17</c:v>
                </c:pt>
                <c:pt idx="12">
                  <c:v>2.25</c:v>
                </c:pt>
                <c:pt idx="13">
                  <c:v>2.33</c:v>
                </c:pt>
                <c:pt idx="14">
                  <c:v>2.42</c:v>
                </c:pt>
                <c:pt idx="15">
                  <c:v>2.5</c:v>
                </c:pt>
                <c:pt idx="16">
                  <c:v>2.58</c:v>
                </c:pt>
                <c:pt idx="17">
                  <c:v>2.67</c:v>
                </c:pt>
                <c:pt idx="18">
                  <c:v>2.75</c:v>
                </c:pt>
                <c:pt idx="19">
                  <c:v>2.83</c:v>
                </c:pt>
                <c:pt idx="20">
                  <c:v>2.92</c:v>
                </c:pt>
                <c:pt idx="21">
                  <c:v>3</c:v>
                </c:pt>
                <c:pt idx="22">
                  <c:v>3.08</c:v>
                </c:pt>
                <c:pt idx="23">
                  <c:v>3.17</c:v>
                </c:pt>
                <c:pt idx="24">
                  <c:v>3.25</c:v>
                </c:pt>
                <c:pt idx="25">
                  <c:v>3.33</c:v>
                </c:pt>
                <c:pt idx="26">
                  <c:v>3.42</c:v>
                </c:pt>
                <c:pt idx="27">
                  <c:v>3.5</c:v>
                </c:pt>
                <c:pt idx="28">
                  <c:v>3.58</c:v>
                </c:pt>
                <c:pt idx="29">
                  <c:v>3.67</c:v>
                </c:pt>
                <c:pt idx="30">
                  <c:v>3.75</c:v>
                </c:pt>
                <c:pt idx="31">
                  <c:v>3.83</c:v>
                </c:pt>
                <c:pt idx="32">
                  <c:v>3.92</c:v>
                </c:pt>
                <c:pt idx="33">
                  <c:v>4</c:v>
                </c:pt>
                <c:pt idx="34">
                  <c:v>4.08</c:v>
                </c:pt>
                <c:pt idx="35">
                  <c:v>4.17</c:v>
                </c:pt>
                <c:pt idx="36">
                  <c:v>4.25</c:v>
                </c:pt>
                <c:pt idx="37">
                  <c:v>4.33</c:v>
                </c:pt>
                <c:pt idx="38">
                  <c:v>4.42</c:v>
                </c:pt>
                <c:pt idx="39">
                  <c:v>4.5</c:v>
                </c:pt>
                <c:pt idx="40">
                  <c:v>4.58</c:v>
                </c:pt>
                <c:pt idx="41">
                  <c:v>4.67</c:v>
                </c:pt>
                <c:pt idx="42">
                  <c:v>4.75</c:v>
                </c:pt>
                <c:pt idx="43">
                  <c:v>4.83</c:v>
                </c:pt>
                <c:pt idx="44">
                  <c:v>4.92</c:v>
                </c:pt>
                <c:pt idx="45">
                  <c:v>5</c:v>
                </c:pt>
                <c:pt idx="46">
                  <c:v>5.08</c:v>
                </c:pt>
                <c:pt idx="47">
                  <c:v>5.17</c:v>
                </c:pt>
                <c:pt idx="48">
                  <c:v>5.25</c:v>
                </c:pt>
                <c:pt idx="49">
                  <c:v>5.33</c:v>
                </c:pt>
                <c:pt idx="50">
                  <c:v>5.42</c:v>
                </c:pt>
                <c:pt idx="51">
                  <c:v>5.5</c:v>
                </c:pt>
                <c:pt idx="52">
                  <c:v>5.58</c:v>
                </c:pt>
                <c:pt idx="53">
                  <c:v>5.67</c:v>
                </c:pt>
                <c:pt idx="54">
                  <c:v>5.75</c:v>
                </c:pt>
                <c:pt idx="55">
                  <c:v>5.83</c:v>
                </c:pt>
                <c:pt idx="56">
                  <c:v>5.92</c:v>
                </c:pt>
                <c:pt idx="57">
                  <c:v>6</c:v>
                </c:pt>
                <c:pt idx="58">
                  <c:v>6.08</c:v>
                </c:pt>
                <c:pt idx="59">
                  <c:v>6.17</c:v>
                </c:pt>
                <c:pt idx="60">
                  <c:v>6.25</c:v>
                </c:pt>
                <c:pt idx="61">
                  <c:v>6.33</c:v>
                </c:pt>
                <c:pt idx="62">
                  <c:v>6.42</c:v>
                </c:pt>
                <c:pt idx="63">
                  <c:v>6.5</c:v>
                </c:pt>
                <c:pt idx="64">
                  <c:v>6.58</c:v>
                </c:pt>
                <c:pt idx="65">
                  <c:v>6.67</c:v>
                </c:pt>
                <c:pt idx="66">
                  <c:v>6.75</c:v>
                </c:pt>
                <c:pt idx="67">
                  <c:v>6.83</c:v>
                </c:pt>
                <c:pt idx="68">
                  <c:v>6.92</c:v>
                </c:pt>
                <c:pt idx="69">
                  <c:v>7</c:v>
                </c:pt>
                <c:pt idx="70">
                  <c:v>7.08</c:v>
                </c:pt>
                <c:pt idx="71">
                  <c:v>7.17</c:v>
                </c:pt>
                <c:pt idx="72">
                  <c:v>7.25</c:v>
                </c:pt>
                <c:pt idx="73">
                  <c:v>7.33</c:v>
                </c:pt>
                <c:pt idx="74">
                  <c:v>7.5</c:v>
                </c:pt>
                <c:pt idx="75">
                  <c:v>7.58</c:v>
                </c:pt>
                <c:pt idx="76">
                  <c:v>7.67</c:v>
                </c:pt>
                <c:pt idx="77">
                  <c:v>7.75</c:v>
                </c:pt>
                <c:pt idx="78">
                  <c:v>7.83</c:v>
                </c:pt>
                <c:pt idx="79">
                  <c:v>7.92</c:v>
                </c:pt>
                <c:pt idx="80">
                  <c:v>8</c:v>
                </c:pt>
                <c:pt idx="81">
                  <c:v>8.17</c:v>
                </c:pt>
                <c:pt idx="82">
                  <c:v>8.25</c:v>
                </c:pt>
                <c:pt idx="83">
                  <c:v>8.33</c:v>
                </c:pt>
                <c:pt idx="84">
                  <c:v>8.42</c:v>
                </c:pt>
                <c:pt idx="85">
                  <c:v>8.5</c:v>
                </c:pt>
                <c:pt idx="86">
                  <c:v>8.58</c:v>
                </c:pt>
                <c:pt idx="87">
                  <c:v>8.67</c:v>
                </c:pt>
                <c:pt idx="88">
                  <c:v>8.75</c:v>
                </c:pt>
                <c:pt idx="89">
                  <c:v>8.83</c:v>
                </c:pt>
                <c:pt idx="90">
                  <c:v>8.92</c:v>
                </c:pt>
                <c:pt idx="91">
                  <c:v>9</c:v>
                </c:pt>
                <c:pt idx="92">
                  <c:v>9.17</c:v>
                </c:pt>
                <c:pt idx="93">
                  <c:v>9.25</c:v>
                </c:pt>
                <c:pt idx="94">
                  <c:v>9.33</c:v>
                </c:pt>
                <c:pt idx="95">
                  <c:v>9.67</c:v>
                </c:pt>
                <c:pt idx="96">
                  <c:v>9.75</c:v>
                </c:pt>
                <c:pt idx="97">
                  <c:v>9.83</c:v>
                </c:pt>
                <c:pt idx="98">
                  <c:v>9.92</c:v>
                </c:pt>
                <c:pt idx="99">
                  <c:v>10</c:v>
                </c:pt>
                <c:pt idx="100">
                  <c:v>10.17</c:v>
                </c:pt>
                <c:pt idx="101">
                  <c:v>10.25</c:v>
                </c:pt>
                <c:pt idx="102">
                  <c:v>10.33</c:v>
                </c:pt>
                <c:pt idx="103">
                  <c:v>10.58</c:v>
                </c:pt>
                <c:pt idx="104">
                  <c:v>10.83</c:v>
                </c:pt>
                <c:pt idx="105">
                  <c:v>10.92</c:v>
                </c:pt>
                <c:pt idx="106">
                  <c:v>11</c:v>
                </c:pt>
                <c:pt idx="107">
                  <c:v>11.08</c:v>
                </c:pt>
                <c:pt idx="108">
                  <c:v>11.17</c:v>
                </c:pt>
                <c:pt idx="109">
                  <c:v>11.33</c:v>
                </c:pt>
                <c:pt idx="110">
                  <c:v>11.58</c:v>
                </c:pt>
                <c:pt idx="111">
                  <c:v>11.75</c:v>
                </c:pt>
                <c:pt idx="112">
                  <c:v>11.83</c:v>
                </c:pt>
                <c:pt idx="113">
                  <c:v>11.92</c:v>
                </c:pt>
                <c:pt idx="114">
                  <c:v>12</c:v>
                </c:pt>
                <c:pt idx="115">
                  <c:v>12.08</c:v>
                </c:pt>
                <c:pt idx="116">
                  <c:v>12.33</c:v>
                </c:pt>
                <c:pt idx="117">
                  <c:v>12.67</c:v>
                </c:pt>
                <c:pt idx="118">
                  <c:v>12.83</c:v>
                </c:pt>
                <c:pt idx="119">
                  <c:v>13.83</c:v>
                </c:pt>
                <c:pt idx="120">
                  <c:v>15</c:v>
                </c:pt>
                <c:pt idx="121">
                  <c:v>16.670000000000002</c:v>
                </c:pt>
                <c:pt idx="122">
                  <c:v>18</c:v>
                </c:pt>
              </c:numCache>
            </c:numRef>
          </c:xVal>
          <c:yVal>
            <c:numRef>
              <c:f>Sheet1!$D$6:$D$128</c:f>
              <c:numCache>
                <c:formatCode>General</c:formatCode>
                <c:ptCount val="123"/>
                <c:pt idx="0">
                  <c:v>188.4</c:v>
                </c:pt>
                <c:pt idx="1">
                  <c:v>237.88200000000001</c:v>
                </c:pt>
                <c:pt idx="2">
                  <c:v>265.375</c:v>
                </c:pt>
                <c:pt idx="3">
                  <c:v>252.857</c:v>
                </c:pt>
                <c:pt idx="4">
                  <c:v>257.92500000000001</c:v>
                </c:pt>
                <c:pt idx="5">
                  <c:v>250.73500000000001</c:v>
                </c:pt>
                <c:pt idx="6">
                  <c:v>262.95600000000002</c:v>
                </c:pt>
                <c:pt idx="7">
                  <c:v>275</c:v>
                </c:pt>
                <c:pt idx="8">
                  <c:v>199.90899999999999</c:v>
                </c:pt>
                <c:pt idx="9">
                  <c:v>218.4</c:v>
                </c:pt>
                <c:pt idx="10">
                  <c:v>319.58</c:v>
                </c:pt>
                <c:pt idx="11">
                  <c:v>332.17899999999997</c:v>
                </c:pt>
                <c:pt idx="12">
                  <c:v>359.69099999999997</c:v>
                </c:pt>
                <c:pt idx="13">
                  <c:v>359.02199999999999</c:v>
                </c:pt>
                <c:pt idx="14">
                  <c:v>353.30200000000002</c:v>
                </c:pt>
                <c:pt idx="15">
                  <c:v>354.65600000000001</c:v>
                </c:pt>
                <c:pt idx="16">
                  <c:v>304.70800000000003</c:v>
                </c:pt>
                <c:pt idx="17">
                  <c:v>308.41699999999997</c:v>
                </c:pt>
                <c:pt idx="18">
                  <c:v>308.185</c:v>
                </c:pt>
                <c:pt idx="19">
                  <c:v>291</c:v>
                </c:pt>
                <c:pt idx="20">
                  <c:v>299.37799999999999</c:v>
                </c:pt>
                <c:pt idx="21">
                  <c:v>329.75</c:v>
                </c:pt>
                <c:pt idx="22">
                  <c:v>358.42399999999998</c:v>
                </c:pt>
                <c:pt idx="23">
                  <c:v>410.46300000000002</c:v>
                </c:pt>
                <c:pt idx="24">
                  <c:v>401.96699999999998</c:v>
                </c:pt>
                <c:pt idx="25">
                  <c:v>423.52</c:v>
                </c:pt>
                <c:pt idx="26">
                  <c:v>394.92099999999999</c:v>
                </c:pt>
                <c:pt idx="27">
                  <c:v>403</c:v>
                </c:pt>
                <c:pt idx="28">
                  <c:v>351.714</c:v>
                </c:pt>
                <c:pt idx="29">
                  <c:v>361.15499999999997</c:v>
                </c:pt>
                <c:pt idx="30">
                  <c:v>356.77600000000001</c:v>
                </c:pt>
                <c:pt idx="31">
                  <c:v>352.00900000000001</c:v>
                </c:pt>
                <c:pt idx="32">
                  <c:v>366.613</c:v>
                </c:pt>
                <c:pt idx="33">
                  <c:v>388.91399999999999</c:v>
                </c:pt>
                <c:pt idx="34">
                  <c:v>403.125</c:v>
                </c:pt>
                <c:pt idx="35">
                  <c:v>418.09500000000003</c:v>
                </c:pt>
                <c:pt idx="36">
                  <c:v>453.29599999999999</c:v>
                </c:pt>
                <c:pt idx="37">
                  <c:v>447.45</c:v>
                </c:pt>
                <c:pt idx="38">
                  <c:v>418.29399999999998</c:v>
                </c:pt>
                <c:pt idx="39">
                  <c:v>444.36799999999999</c:v>
                </c:pt>
                <c:pt idx="40">
                  <c:v>402.16699999999997</c:v>
                </c:pt>
                <c:pt idx="41">
                  <c:v>389.529</c:v>
                </c:pt>
                <c:pt idx="42">
                  <c:v>373.15800000000002</c:v>
                </c:pt>
                <c:pt idx="43">
                  <c:v>365.4</c:v>
                </c:pt>
                <c:pt idx="44">
                  <c:v>370.83600000000001</c:v>
                </c:pt>
                <c:pt idx="45">
                  <c:v>437.06900000000002</c:v>
                </c:pt>
                <c:pt idx="46">
                  <c:v>424.27300000000002</c:v>
                </c:pt>
                <c:pt idx="47">
                  <c:v>438.53800000000001</c:v>
                </c:pt>
                <c:pt idx="48">
                  <c:v>461.06299999999999</c:v>
                </c:pt>
                <c:pt idx="49">
                  <c:v>489</c:v>
                </c:pt>
                <c:pt idx="50">
                  <c:v>438.5</c:v>
                </c:pt>
                <c:pt idx="51">
                  <c:v>471.14299999999997</c:v>
                </c:pt>
                <c:pt idx="52">
                  <c:v>463.85700000000003</c:v>
                </c:pt>
                <c:pt idx="53">
                  <c:v>394.19200000000001</c:v>
                </c:pt>
                <c:pt idx="54">
                  <c:v>391.51900000000001</c:v>
                </c:pt>
                <c:pt idx="55">
                  <c:v>417.76900000000001</c:v>
                </c:pt>
                <c:pt idx="56">
                  <c:v>426.36799999999999</c:v>
                </c:pt>
                <c:pt idx="57">
                  <c:v>480.125</c:v>
                </c:pt>
                <c:pt idx="58">
                  <c:v>405.72199999999998</c:v>
                </c:pt>
                <c:pt idx="59">
                  <c:v>496.72199999999998</c:v>
                </c:pt>
                <c:pt idx="60">
                  <c:v>499.70600000000002</c:v>
                </c:pt>
                <c:pt idx="61">
                  <c:v>457.25</c:v>
                </c:pt>
                <c:pt idx="62">
                  <c:v>340</c:v>
                </c:pt>
                <c:pt idx="63">
                  <c:v>471.5</c:v>
                </c:pt>
                <c:pt idx="64">
                  <c:v>448.7</c:v>
                </c:pt>
                <c:pt idx="65">
                  <c:v>433.38499999999999</c:v>
                </c:pt>
                <c:pt idx="66">
                  <c:v>384.64299999999997</c:v>
                </c:pt>
                <c:pt idx="67">
                  <c:v>466.13299999999998</c:v>
                </c:pt>
                <c:pt idx="68">
                  <c:v>464.46199999999999</c:v>
                </c:pt>
                <c:pt idx="69">
                  <c:v>465.17599999999999</c:v>
                </c:pt>
                <c:pt idx="70">
                  <c:v>394</c:v>
                </c:pt>
                <c:pt idx="71">
                  <c:v>522.75</c:v>
                </c:pt>
                <c:pt idx="72">
                  <c:v>430</c:v>
                </c:pt>
                <c:pt idx="73">
                  <c:v>446</c:v>
                </c:pt>
                <c:pt idx="74">
                  <c:v>435</c:v>
                </c:pt>
                <c:pt idx="75">
                  <c:v>455.4</c:v>
                </c:pt>
                <c:pt idx="76">
                  <c:v>451.14299999999997</c:v>
                </c:pt>
                <c:pt idx="77">
                  <c:v>435.61500000000001</c:v>
                </c:pt>
                <c:pt idx="78">
                  <c:v>478.38499999999999</c:v>
                </c:pt>
                <c:pt idx="79">
                  <c:v>536.1</c:v>
                </c:pt>
                <c:pt idx="80">
                  <c:v>474.83300000000003</c:v>
                </c:pt>
                <c:pt idx="81">
                  <c:v>520</c:v>
                </c:pt>
                <c:pt idx="82">
                  <c:v>520.5</c:v>
                </c:pt>
                <c:pt idx="83">
                  <c:v>399.5</c:v>
                </c:pt>
                <c:pt idx="84">
                  <c:v>487</c:v>
                </c:pt>
                <c:pt idx="85">
                  <c:v>547</c:v>
                </c:pt>
                <c:pt idx="86">
                  <c:v>499.75</c:v>
                </c:pt>
                <c:pt idx="87">
                  <c:v>480.42899999999997</c:v>
                </c:pt>
                <c:pt idx="88">
                  <c:v>452.2</c:v>
                </c:pt>
                <c:pt idx="89">
                  <c:v>567.79999999999995</c:v>
                </c:pt>
                <c:pt idx="90">
                  <c:v>503.5</c:v>
                </c:pt>
                <c:pt idx="91">
                  <c:v>529</c:v>
                </c:pt>
                <c:pt idx="92">
                  <c:v>541.25</c:v>
                </c:pt>
                <c:pt idx="93">
                  <c:v>500.2</c:v>
                </c:pt>
                <c:pt idx="94">
                  <c:v>520</c:v>
                </c:pt>
                <c:pt idx="95">
                  <c:v>535</c:v>
                </c:pt>
                <c:pt idx="96">
                  <c:v>368.5</c:v>
                </c:pt>
                <c:pt idx="97">
                  <c:v>377.66699999999997</c:v>
                </c:pt>
                <c:pt idx="98">
                  <c:v>603.33299999999997</c:v>
                </c:pt>
                <c:pt idx="99">
                  <c:v>512</c:v>
                </c:pt>
                <c:pt idx="100">
                  <c:v>575</c:v>
                </c:pt>
                <c:pt idx="101">
                  <c:v>484</c:v>
                </c:pt>
                <c:pt idx="102">
                  <c:v>659</c:v>
                </c:pt>
                <c:pt idx="103">
                  <c:v>575.5</c:v>
                </c:pt>
                <c:pt idx="104">
                  <c:v>641</c:v>
                </c:pt>
                <c:pt idx="105">
                  <c:v>522.71400000000006</c:v>
                </c:pt>
                <c:pt idx="106">
                  <c:v>603</c:v>
                </c:pt>
                <c:pt idx="107">
                  <c:v>304</c:v>
                </c:pt>
                <c:pt idx="108">
                  <c:v>428</c:v>
                </c:pt>
                <c:pt idx="109">
                  <c:v>399</c:v>
                </c:pt>
                <c:pt idx="110">
                  <c:v>544.5</c:v>
                </c:pt>
                <c:pt idx="111">
                  <c:v>338</c:v>
                </c:pt>
                <c:pt idx="112">
                  <c:v>403</c:v>
                </c:pt>
                <c:pt idx="113">
                  <c:v>535.6</c:v>
                </c:pt>
                <c:pt idx="114">
                  <c:v>550</c:v>
                </c:pt>
                <c:pt idx="115">
                  <c:v>649</c:v>
                </c:pt>
                <c:pt idx="116">
                  <c:v>576</c:v>
                </c:pt>
                <c:pt idx="117">
                  <c:v>491.5</c:v>
                </c:pt>
                <c:pt idx="118">
                  <c:v>610</c:v>
                </c:pt>
                <c:pt idx="119">
                  <c:v>399</c:v>
                </c:pt>
                <c:pt idx="120">
                  <c:v>722</c:v>
                </c:pt>
                <c:pt idx="121">
                  <c:v>554</c:v>
                </c:pt>
                <c:pt idx="122">
                  <c:v>654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DBC-459E-A851-25566DA363A4}"/>
            </c:ext>
          </c:extLst>
        </c:ser>
        <c:ser>
          <c:idx val="1"/>
          <c:order val="1"/>
          <c:tx>
            <c:v>VB w t0</c:v>
          </c:tx>
          <c:spPr>
            <a:ln w="25400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xVal>
            <c:numRef>
              <c:f>Sheet1!$B$6:$B$128</c:f>
              <c:numCache>
                <c:formatCode>General</c:formatCode>
                <c:ptCount val="123"/>
                <c:pt idx="0">
                  <c:v>0.42</c:v>
                </c:pt>
                <c:pt idx="1">
                  <c:v>1.08</c:v>
                </c:pt>
                <c:pt idx="2">
                  <c:v>1.17</c:v>
                </c:pt>
                <c:pt idx="3">
                  <c:v>1.25</c:v>
                </c:pt>
                <c:pt idx="4">
                  <c:v>1.33</c:v>
                </c:pt>
                <c:pt idx="5">
                  <c:v>1.42</c:v>
                </c:pt>
                <c:pt idx="6">
                  <c:v>1.5</c:v>
                </c:pt>
                <c:pt idx="7">
                  <c:v>1.58</c:v>
                </c:pt>
                <c:pt idx="8">
                  <c:v>1.83</c:v>
                </c:pt>
                <c:pt idx="9">
                  <c:v>1.92</c:v>
                </c:pt>
                <c:pt idx="10">
                  <c:v>2.08</c:v>
                </c:pt>
                <c:pt idx="11">
                  <c:v>2.17</c:v>
                </c:pt>
                <c:pt idx="12">
                  <c:v>2.25</c:v>
                </c:pt>
                <c:pt idx="13">
                  <c:v>2.33</c:v>
                </c:pt>
                <c:pt idx="14">
                  <c:v>2.42</c:v>
                </c:pt>
                <c:pt idx="15">
                  <c:v>2.5</c:v>
                </c:pt>
                <c:pt idx="16">
                  <c:v>2.58</c:v>
                </c:pt>
                <c:pt idx="17">
                  <c:v>2.67</c:v>
                </c:pt>
                <c:pt idx="18">
                  <c:v>2.75</c:v>
                </c:pt>
                <c:pt idx="19">
                  <c:v>2.83</c:v>
                </c:pt>
                <c:pt idx="20">
                  <c:v>2.92</c:v>
                </c:pt>
                <c:pt idx="21">
                  <c:v>3</c:v>
                </c:pt>
                <c:pt idx="22">
                  <c:v>3.08</c:v>
                </c:pt>
                <c:pt idx="23">
                  <c:v>3.17</c:v>
                </c:pt>
                <c:pt idx="24">
                  <c:v>3.25</c:v>
                </c:pt>
                <c:pt idx="25">
                  <c:v>3.33</c:v>
                </c:pt>
                <c:pt idx="26">
                  <c:v>3.42</c:v>
                </c:pt>
                <c:pt idx="27">
                  <c:v>3.5</c:v>
                </c:pt>
                <c:pt idx="28">
                  <c:v>3.58</c:v>
                </c:pt>
                <c:pt idx="29">
                  <c:v>3.67</c:v>
                </c:pt>
                <c:pt idx="30">
                  <c:v>3.75</c:v>
                </c:pt>
                <c:pt idx="31">
                  <c:v>3.83</c:v>
                </c:pt>
                <c:pt idx="32">
                  <c:v>3.92</c:v>
                </c:pt>
                <c:pt idx="33">
                  <c:v>4</c:v>
                </c:pt>
                <c:pt idx="34">
                  <c:v>4.08</c:v>
                </c:pt>
                <c:pt idx="35">
                  <c:v>4.17</c:v>
                </c:pt>
                <c:pt idx="36">
                  <c:v>4.25</c:v>
                </c:pt>
                <c:pt idx="37">
                  <c:v>4.33</c:v>
                </c:pt>
                <c:pt idx="38">
                  <c:v>4.42</c:v>
                </c:pt>
                <c:pt idx="39">
                  <c:v>4.5</c:v>
                </c:pt>
                <c:pt idx="40">
                  <c:v>4.58</c:v>
                </c:pt>
                <c:pt idx="41">
                  <c:v>4.67</c:v>
                </c:pt>
                <c:pt idx="42">
                  <c:v>4.75</c:v>
                </c:pt>
                <c:pt idx="43">
                  <c:v>4.83</c:v>
                </c:pt>
                <c:pt idx="44">
                  <c:v>4.92</c:v>
                </c:pt>
                <c:pt idx="45">
                  <c:v>5</c:v>
                </c:pt>
                <c:pt idx="46">
                  <c:v>5.08</c:v>
                </c:pt>
                <c:pt idx="47">
                  <c:v>5.17</c:v>
                </c:pt>
                <c:pt idx="48">
                  <c:v>5.25</c:v>
                </c:pt>
                <c:pt idx="49">
                  <c:v>5.33</c:v>
                </c:pt>
                <c:pt idx="50">
                  <c:v>5.42</c:v>
                </c:pt>
                <c:pt idx="51">
                  <c:v>5.5</c:v>
                </c:pt>
                <c:pt idx="52">
                  <c:v>5.58</c:v>
                </c:pt>
                <c:pt idx="53">
                  <c:v>5.67</c:v>
                </c:pt>
                <c:pt idx="54">
                  <c:v>5.75</c:v>
                </c:pt>
                <c:pt idx="55">
                  <c:v>5.83</c:v>
                </c:pt>
                <c:pt idx="56">
                  <c:v>5.92</c:v>
                </c:pt>
                <c:pt idx="57">
                  <c:v>6</c:v>
                </c:pt>
                <c:pt idx="58">
                  <c:v>6.08</c:v>
                </c:pt>
                <c:pt idx="59">
                  <c:v>6.17</c:v>
                </c:pt>
                <c:pt idx="60">
                  <c:v>6.25</c:v>
                </c:pt>
                <c:pt idx="61">
                  <c:v>6.33</c:v>
                </c:pt>
                <c:pt idx="62">
                  <c:v>6.42</c:v>
                </c:pt>
                <c:pt idx="63">
                  <c:v>6.5</c:v>
                </c:pt>
                <c:pt idx="64">
                  <c:v>6.58</c:v>
                </c:pt>
                <c:pt idx="65">
                  <c:v>6.67</c:v>
                </c:pt>
                <c:pt idx="66">
                  <c:v>6.75</c:v>
                </c:pt>
                <c:pt idx="67">
                  <c:v>6.83</c:v>
                </c:pt>
                <c:pt idx="68">
                  <c:v>6.92</c:v>
                </c:pt>
                <c:pt idx="69">
                  <c:v>7</c:v>
                </c:pt>
                <c:pt idx="70">
                  <c:v>7.08</c:v>
                </c:pt>
                <c:pt idx="71">
                  <c:v>7.17</c:v>
                </c:pt>
                <c:pt idx="72">
                  <c:v>7.25</c:v>
                </c:pt>
                <c:pt idx="73">
                  <c:v>7.33</c:v>
                </c:pt>
                <c:pt idx="74">
                  <c:v>7.5</c:v>
                </c:pt>
                <c:pt idx="75">
                  <c:v>7.58</c:v>
                </c:pt>
                <c:pt idx="76">
                  <c:v>7.67</c:v>
                </c:pt>
                <c:pt idx="77">
                  <c:v>7.75</c:v>
                </c:pt>
                <c:pt idx="78">
                  <c:v>7.83</c:v>
                </c:pt>
                <c:pt idx="79">
                  <c:v>7.92</c:v>
                </c:pt>
                <c:pt idx="80">
                  <c:v>8</c:v>
                </c:pt>
                <c:pt idx="81">
                  <c:v>8.17</c:v>
                </c:pt>
                <c:pt idx="82">
                  <c:v>8.25</c:v>
                </c:pt>
                <c:pt idx="83">
                  <c:v>8.33</c:v>
                </c:pt>
                <c:pt idx="84">
                  <c:v>8.42</c:v>
                </c:pt>
                <c:pt idx="85">
                  <c:v>8.5</c:v>
                </c:pt>
                <c:pt idx="86">
                  <c:v>8.58</c:v>
                </c:pt>
                <c:pt idx="87">
                  <c:v>8.67</c:v>
                </c:pt>
                <c:pt idx="88">
                  <c:v>8.75</c:v>
                </c:pt>
                <c:pt idx="89">
                  <c:v>8.83</c:v>
                </c:pt>
                <c:pt idx="90">
                  <c:v>8.92</c:v>
                </c:pt>
                <c:pt idx="91">
                  <c:v>9</c:v>
                </c:pt>
                <c:pt idx="92">
                  <c:v>9.17</c:v>
                </c:pt>
                <c:pt idx="93">
                  <c:v>9.25</c:v>
                </c:pt>
                <c:pt idx="94">
                  <c:v>9.33</c:v>
                </c:pt>
                <c:pt idx="95">
                  <c:v>9.67</c:v>
                </c:pt>
                <c:pt idx="96">
                  <c:v>9.75</c:v>
                </c:pt>
                <c:pt idx="97">
                  <c:v>9.83</c:v>
                </c:pt>
                <c:pt idx="98">
                  <c:v>9.92</c:v>
                </c:pt>
                <c:pt idx="99">
                  <c:v>10</c:v>
                </c:pt>
                <c:pt idx="100">
                  <c:v>10.17</c:v>
                </c:pt>
                <c:pt idx="101">
                  <c:v>10.25</c:v>
                </c:pt>
                <c:pt idx="102">
                  <c:v>10.33</c:v>
                </c:pt>
                <c:pt idx="103">
                  <c:v>10.58</c:v>
                </c:pt>
                <c:pt idx="104">
                  <c:v>10.83</c:v>
                </c:pt>
                <c:pt idx="105">
                  <c:v>10.92</c:v>
                </c:pt>
                <c:pt idx="106">
                  <c:v>11</c:v>
                </c:pt>
                <c:pt idx="107">
                  <c:v>11.08</c:v>
                </c:pt>
                <c:pt idx="108">
                  <c:v>11.17</c:v>
                </c:pt>
                <c:pt idx="109">
                  <c:v>11.33</c:v>
                </c:pt>
                <c:pt idx="110">
                  <c:v>11.58</c:v>
                </c:pt>
                <c:pt idx="111">
                  <c:v>11.75</c:v>
                </c:pt>
                <c:pt idx="112">
                  <c:v>11.83</c:v>
                </c:pt>
                <c:pt idx="113">
                  <c:v>11.92</c:v>
                </c:pt>
                <c:pt idx="114">
                  <c:v>12</c:v>
                </c:pt>
                <c:pt idx="115">
                  <c:v>12.08</c:v>
                </c:pt>
                <c:pt idx="116">
                  <c:v>12.33</c:v>
                </c:pt>
                <c:pt idx="117">
                  <c:v>12.67</c:v>
                </c:pt>
                <c:pt idx="118">
                  <c:v>12.83</c:v>
                </c:pt>
                <c:pt idx="119">
                  <c:v>13.83</c:v>
                </c:pt>
                <c:pt idx="120">
                  <c:v>15</c:v>
                </c:pt>
                <c:pt idx="121">
                  <c:v>16.670000000000002</c:v>
                </c:pt>
                <c:pt idx="122">
                  <c:v>18</c:v>
                </c:pt>
              </c:numCache>
            </c:numRef>
          </c:xVal>
          <c:yVal>
            <c:numRef>
              <c:f>Sheet1!$G$6:$G$128</c:f>
              <c:numCache>
                <c:formatCode>General</c:formatCode>
                <c:ptCount val="123"/>
                <c:pt idx="0">
                  <c:v>217.60302239270712</c:v>
                </c:pt>
                <c:pt idx="1">
                  <c:v>256.81030631813246</c:v>
                </c:pt>
                <c:pt idx="2">
                  <c:v>261.80108741656693</c:v>
                </c:pt>
                <c:pt idx="3">
                  <c:v>266.16922636438915</c:v>
                </c:pt>
                <c:pt idx="4">
                  <c:v>270.47422597890153</c:v>
                </c:pt>
                <c:pt idx="5">
                  <c:v>275.2430151506012</c:v>
                </c:pt>
                <c:pt idx="6">
                  <c:v>279.41685754200341</c:v>
                </c:pt>
                <c:pt idx="7">
                  <c:v>283.53036906273462</c:v>
                </c:pt>
                <c:pt idx="8">
                  <c:v>296.00576971332151</c:v>
                </c:pt>
                <c:pt idx="9">
                  <c:v>300.35975868662791</c:v>
                </c:pt>
                <c:pt idx="10">
                  <c:v>307.92625958489612</c:v>
                </c:pt>
                <c:pt idx="11">
                  <c:v>312.08658139827253</c:v>
                </c:pt>
                <c:pt idx="12">
                  <c:v>315.72786788029936</c:v>
                </c:pt>
                <c:pt idx="13">
                  <c:v>319.31652132944606</c:v>
                </c:pt>
                <c:pt idx="14">
                  <c:v>323.29179037513495</c:v>
                </c:pt>
                <c:pt idx="15">
                  <c:v>326.77111098729182</c:v>
                </c:pt>
                <c:pt idx="16">
                  <c:v>330.20013970478897</c:v>
                </c:pt>
                <c:pt idx="17">
                  <c:v>333.9985872034423</c:v>
                </c:pt>
                <c:pt idx="18">
                  <c:v>337.32314625199081</c:v>
                </c:pt>
                <c:pt idx="19">
                  <c:v>340.59965040934151</c:v>
                </c:pt>
                <c:pt idx="20">
                  <c:v>344.22914145364513</c:v>
                </c:pt>
                <c:pt idx="21">
                  <c:v>347.40582279444124</c:v>
                </c:pt>
                <c:pt idx="22">
                  <c:v>350.5365867446983</c:v>
                </c:pt>
                <c:pt idx="23">
                  <c:v>354.00463658488979</c:v>
                </c:pt>
                <c:pt idx="24">
                  <c:v>357.04001787714503</c:v>
                </c:pt>
                <c:pt idx="25">
                  <c:v>360.03152420264126</c:v>
                </c:pt>
                <c:pt idx="26">
                  <c:v>363.34531380764071</c:v>
                </c:pt>
                <c:pt idx="27">
                  <c:v>366.24568013367082</c:v>
                </c:pt>
                <c:pt idx="28">
                  <c:v>369.10412306890044</c:v>
                </c:pt>
                <c:pt idx="29">
                  <c:v>372.2705139952767</c:v>
                </c:pt>
                <c:pt idx="30">
                  <c:v>375.0418708744379</c:v>
                </c:pt>
                <c:pt idx="31">
                  <c:v>377.77316913188321</c:v>
                </c:pt>
                <c:pt idx="32">
                  <c:v>380.79871773144168</c:v>
                </c:pt>
                <c:pt idx="33">
                  <c:v>383.44680355520291</c:v>
                </c:pt>
                <c:pt idx="34">
                  <c:v>386.05661258066249</c:v>
                </c:pt>
                <c:pt idx="35">
                  <c:v>388.94758357607463</c:v>
                </c:pt>
                <c:pt idx="36">
                  <c:v>391.47788148997148</c:v>
                </c:pt>
                <c:pt idx="37">
                  <c:v>393.97160517276728</c:v>
                </c:pt>
                <c:pt idx="38">
                  <c:v>396.73398462935063</c:v>
                </c:pt>
                <c:pt idx="39">
                  <c:v>399.15173388642592</c:v>
                </c:pt>
                <c:pt idx="40">
                  <c:v>401.53453574873527</c:v>
                </c:pt>
                <c:pt idx="41">
                  <c:v>404.17404346924263</c:v>
                </c:pt>
                <c:pt idx="42">
                  <c:v>406.48425027848191</c:v>
                </c:pt>
                <c:pt idx="43">
                  <c:v>408.76106416696337</c:v>
                </c:pt>
                <c:pt idx="44">
                  <c:v>411.28316553504823</c:v>
                </c:pt>
                <c:pt idx="45">
                  <c:v>413.49061342727151</c:v>
                </c:pt>
                <c:pt idx="46">
                  <c:v>415.66615372912378</c:v>
                </c:pt>
                <c:pt idx="47">
                  <c:v>418.07607102600235</c:v>
                </c:pt>
                <c:pt idx="48">
                  <c:v>420.18533075867782</c:v>
                </c:pt>
                <c:pt idx="49">
                  <c:v>422.26410216328293</c:v>
                </c:pt>
                <c:pt idx="50">
                  <c:v>424.56682538102763</c:v>
                </c:pt>
                <c:pt idx="51">
                  <c:v>426.5822644025148</c:v>
                </c:pt>
                <c:pt idx="52">
                  <c:v>428.56857122888101</c:v>
                </c:pt>
                <c:pt idx="53">
                  <c:v>430.76886840273363</c:v>
                </c:pt>
                <c:pt idx="54">
                  <c:v>432.694659895553</c:v>
                </c:pt>
                <c:pt idx="55">
                  <c:v>434.59261500486838</c:v>
                </c:pt>
                <c:pt idx="56">
                  <c:v>436.69504208596823</c:v>
                </c:pt>
                <c:pt idx="57">
                  <c:v>438.53517360782354</c:v>
                </c:pt>
                <c:pt idx="58">
                  <c:v>440.34870691957593</c:v>
                </c:pt>
                <c:pt idx="59">
                  <c:v>442.35761720854498</c:v>
                </c:pt>
                <c:pt idx="60">
                  <c:v>444.11589894898822</c:v>
                </c:pt>
                <c:pt idx="61">
                  <c:v>445.848765578285</c:v>
                </c:pt>
                <c:pt idx="62">
                  <c:v>447.76831873920332</c:v>
                </c:pt>
                <c:pt idx="63">
                  <c:v>449.44839140904122</c:v>
                </c:pt>
                <c:pt idx="64">
                  <c:v>451.10417944197701</c:v>
                </c:pt>
                <c:pt idx="65">
                  <c:v>452.93835011541353</c:v>
                </c:pt>
                <c:pt idx="66">
                  <c:v>454.54369248518896</c:v>
                </c:pt>
                <c:pt idx="67">
                  <c:v>456.12583040836319</c:v>
                </c:pt>
                <c:pt idx="68">
                  <c:v>457.87841644129435</c:v>
                </c:pt>
                <c:pt idx="69">
                  <c:v>459.41235254445417</c:v>
                </c:pt>
                <c:pt idx="70">
                  <c:v>460.92411634401958</c:v>
                </c:pt>
                <c:pt idx="71">
                  <c:v>462.59874665367914</c:v>
                </c:pt>
                <c:pt idx="72">
                  <c:v>464.06445266934111</c:v>
                </c:pt>
                <c:pt idx="73">
                  <c:v>465.50897261428457</c:v>
                </c:pt>
                <c:pt idx="74">
                  <c:v>468.50962553179806</c:v>
                </c:pt>
                <c:pt idx="75">
                  <c:v>469.8898926554977</c:v>
                </c:pt>
                <c:pt idx="76">
                  <c:v>471.41885978742562</c:v>
                </c:pt>
                <c:pt idx="77">
                  <c:v>472.75707533869661</c:v>
                </c:pt>
                <c:pt idx="78">
                  <c:v>474.07594763217719</c:v>
                </c:pt>
                <c:pt idx="79">
                  <c:v>475.53690569842257</c:v>
                </c:pt>
                <c:pt idx="80">
                  <c:v>476.81559689012863</c:v>
                </c:pt>
                <c:pt idx="81">
                  <c:v>479.47177929067135</c:v>
                </c:pt>
                <c:pt idx="82">
                  <c:v>480.69359378998257</c:v>
                </c:pt>
                <c:pt idx="83">
                  <c:v>481.8977475523447</c:v>
                </c:pt>
                <c:pt idx="84">
                  <c:v>483.23162814170786</c:v>
                </c:pt>
                <c:pt idx="85">
                  <c:v>484.39909584650638</c:v>
                </c:pt>
                <c:pt idx="86">
                  <c:v>485.54968837095413</c:v>
                </c:pt>
                <c:pt idx="87">
                  <c:v>486.82423742158085</c:v>
                </c:pt>
                <c:pt idx="88">
                  <c:v>487.93977569888551</c:v>
                </c:pt>
                <c:pt idx="89">
                  <c:v>489.0391894105681</c:v>
                </c:pt>
                <c:pt idx="90">
                  <c:v>490.25704601288146</c:v>
                </c:pt>
                <c:pt idx="91">
                  <c:v>491.32296470426542</c:v>
                </c:pt>
                <c:pt idx="92">
                  <c:v>493.5371619137465</c:v>
                </c:pt>
                <c:pt idx="93">
                  <c:v>494.55566811811178</c:v>
                </c:pt>
                <c:pt idx="94">
                  <c:v>495.55945230848351</c:v>
                </c:pt>
                <c:pt idx="95">
                  <c:v>499.66618086702329</c:v>
                </c:pt>
                <c:pt idx="96">
                  <c:v>500.59609507026948</c:v>
                </c:pt>
                <c:pt idx="97">
                  <c:v>501.51256781399957</c:v>
                </c:pt>
                <c:pt idx="98">
                  <c:v>502.52777471012206</c:v>
                </c:pt>
                <c:pt idx="99">
                  <c:v>503.41632596003393</c:v>
                </c:pt>
                <c:pt idx="100">
                  <c:v>505.26208372180218</c:v>
                </c:pt>
                <c:pt idx="101">
                  <c:v>506.11111185898278</c:v>
                </c:pt>
                <c:pt idx="102">
                  <c:v>506.94786770556476</c:v>
                </c:pt>
                <c:pt idx="103">
                  <c:v>509.48556922413866</c:v>
                </c:pt>
                <c:pt idx="104">
                  <c:v>511.9103927706127</c:v>
                </c:pt>
                <c:pt idx="105">
                  <c:v>512.75667060001967</c:v>
                </c:pt>
                <c:pt idx="106">
                  <c:v>513.4973681129743</c:v>
                </c:pt>
                <c:pt idx="107">
                  <c:v>514.22735920204661</c:v>
                </c:pt>
                <c:pt idx="108">
                  <c:v>515.03599425726702</c:v>
                </c:pt>
                <c:pt idx="109">
                  <c:v>516.44126604578287</c:v>
                </c:pt>
                <c:pt idx="110">
                  <c:v>518.5566974332412</c:v>
                </c:pt>
                <c:pt idx="111">
                  <c:v>519.94118475201367</c:v>
                </c:pt>
                <c:pt idx="112">
                  <c:v>520.57803359185357</c:v>
                </c:pt>
                <c:pt idx="113">
                  <c:v>521.2834919248113</c:v>
                </c:pt>
                <c:pt idx="114">
                  <c:v>521.90093836445294</c:v>
                </c:pt>
                <c:pt idx="115">
                  <c:v>522.50945991479512</c:v>
                </c:pt>
                <c:pt idx="116">
                  <c:v>524.35497562728926</c:v>
                </c:pt>
                <c:pt idx="117">
                  <c:v>526.73384837578431</c:v>
                </c:pt>
                <c:pt idx="118">
                  <c:v>527.80339059868209</c:v>
                </c:pt>
                <c:pt idx="119">
                  <c:v>533.82645788455659</c:v>
                </c:pt>
                <c:pt idx="120">
                  <c:v>539.61360361795596</c:v>
                </c:pt>
                <c:pt idx="121">
                  <c:v>546.00515277749412</c:v>
                </c:pt>
                <c:pt idx="122">
                  <c:v>549.87388161640092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5DBC-459E-A851-25566DA363A4}"/>
            </c:ext>
          </c:extLst>
        </c:ser>
        <c:ser>
          <c:idx val="2"/>
          <c:order val="2"/>
          <c:tx>
            <c:v>VB w/o t0</c:v>
          </c:tx>
          <c:spPr>
            <a:ln w="25400" cap="rnd">
              <a:solidFill>
                <a:schemeClr val="bg2">
                  <a:lumMod val="75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Sheet1!$B$6:$B$128</c:f>
              <c:numCache>
                <c:formatCode>General</c:formatCode>
                <c:ptCount val="123"/>
                <c:pt idx="0">
                  <c:v>0.42</c:v>
                </c:pt>
                <c:pt idx="1">
                  <c:v>1.08</c:v>
                </c:pt>
                <c:pt idx="2">
                  <c:v>1.17</c:v>
                </c:pt>
                <c:pt idx="3">
                  <c:v>1.25</c:v>
                </c:pt>
                <c:pt idx="4">
                  <c:v>1.33</c:v>
                </c:pt>
                <c:pt idx="5">
                  <c:v>1.42</c:v>
                </c:pt>
                <c:pt idx="6">
                  <c:v>1.5</c:v>
                </c:pt>
                <c:pt idx="7">
                  <c:v>1.58</c:v>
                </c:pt>
                <c:pt idx="8">
                  <c:v>1.83</c:v>
                </c:pt>
                <c:pt idx="9">
                  <c:v>1.92</c:v>
                </c:pt>
                <c:pt idx="10">
                  <c:v>2.08</c:v>
                </c:pt>
                <c:pt idx="11">
                  <c:v>2.17</c:v>
                </c:pt>
                <c:pt idx="12">
                  <c:v>2.25</c:v>
                </c:pt>
                <c:pt idx="13">
                  <c:v>2.33</c:v>
                </c:pt>
                <c:pt idx="14">
                  <c:v>2.42</c:v>
                </c:pt>
                <c:pt idx="15">
                  <c:v>2.5</c:v>
                </c:pt>
                <c:pt idx="16">
                  <c:v>2.58</c:v>
                </c:pt>
                <c:pt idx="17">
                  <c:v>2.67</c:v>
                </c:pt>
                <c:pt idx="18">
                  <c:v>2.75</c:v>
                </c:pt>
                <c:pt idx="19">
                  <c:v>2.83</c:v>
                </c:pt>
                <c:pt idx="20">
                  <c:v>2.92</c:v>
                </c:pt>
                <c:pt idx="21">
                  <c:v>3</c:v>
                </c:pt>
                <c:pt idx="22">
                  <c:v>3.08</c:v>
                </c:pt>
                <c:pt idx="23">
                  <c:v>3.17</c:v>
                </c:pt>
                <c:pt idx="24">
                  <c:v>3.25</c:v>
                </c:pt>
                <c:pt idx="25">
                  <c:v>3.33</c:v>
                </c:pt>
                <c:pt idx="26">
                  <c:v>3.42</c:v>
                </c:pt>
                <c:pt idx="27">
                  <c:v>3.5</c:v>
                </c:pt>
                <c:pt idx="28">
                  <c:v>3.58</c:v>
                </c:pt>
                <c:pt idx="29">
                  <c:v>3.67</c:v>
                </c:pt>
                <c:pt idx="30">
                  <c:v>3.75</c:v>
                </c:pt>
                <c:pt idx="31">
                  <c:v>3.83</c:v>
                </c:pt>
                <c:pt idx="32">
                  <c:v>3.92</c:v>
                </c:pt>
                <c:pt idx="33">
                  <c:v>4</c:v>
                </c:pt>
                <c:pt idx="34">
                  <c:v>4.08</c:v>
                </c:pt>
                <c:pt idx="35">
                  <c:v>4.17</c:v>
                </c:pt>
                <c:pt idx="36">
                  <c:v>4.25</c:v>
                </c:pt>
                <c:pt idx="37">
                  <c:v>4.33</c:v>
                </c:pt>
                <c:pt idx="38">
                  <c:v>4.42</c:v>
                </c:pt>
                <c:pt idx="39">
                  <c:v>4.5</c:v>
                </c:pt>
                <c:pt idx="40">
                  <c:v>4.58</c:v>
                </c:pt>
                <c:pt idx="41">
                  <c:v>4.67</c:v>
                </c:pt>
                <c:pt idx="42">
                  <c:v>4.75</c:v>
                </c:pt>
                <c:pt idx="43">
                  <c:v>4.83</c:v>
                </c:pt>
                <c:pt idx="44">
                  <c:v>4.92</c:v>
                </c:pt>
                <c:pt idx="45">
                  <c:v>5</c:v>
                </c:pt>
                <c:pt idx="46">
                  <c:v>5.08</c:v>
                </c:pt>
                <c:pt idx="47">
                  <c:v>5.17</c:v>
                </c:pt>
                <c:pt idx="48">
                  <c:v>5.25</c:v>
                </c:pt>
                <c:pt idx="49">
                  <c:v>5.33</c:v>
                </c:pt>
                <c:pt idx="50">
                  <c:v>5.42</c:v>
                </c:pt>
                <c:pt idx="51">
                  <c:v>5.5</c:v>
                </c:pt>
                <c:pt idx="52">
                  <c:v>5.58</c:v>
                </c:pt>
                <c:pt idx="53">
                  <c:v>5.67</c:v>
                </c:pt>
                <c:pt idx="54">
                  <c:v>5.75</c:v>
                </c:pt>
                <c:pt idx="55">
                  <c:v>5.83</c:v>
                </c:pt>
                <c:pt idx="56">
                  <c:v>5.92</c:v>
                </c:pt>
                <c:pt idx="57">
                  <c:v>6</c:v>
                </c:pt>
                <c:pt idx="58">
                  <c:v>6.08</c:v>
                </c:pt>
                <c:pt idx="59">
                  <c:v>6.17</c:v>
                </c:pt>
                <c:pt idx="60">
                  <c:v>6.25</c:v>
                </c:pt>
                <c:pt idx="61">
                  <c:v>6.33</c:v>
                </c:pt>
                <c:pt idx="62">
                  <c:v>6.42</c:v>
                </c:pt>
                <c:pt idx="63">
                  <c:v>6.5</c:v>
                </c:pt>
                <c:pt idx="64">
                  <c:v>6.58</c:v>
                </c:pt>
                <c:pt idx="65">
                  <c:v>6.67</c:v>
                </c:pt>
                <c:pt idx="66">
                  <c:v>6.75</c:v>
                </c:pt>
                <c:pt idx="67">
                  <c:v>6.83</c:v>
                </c:pt>
                <c:pt idx="68">
                  <c:v>6.92</c:v>
                </c:pt>
                <c:pt idx="69">
                  <c:v>7</c:v>
                </c:pt>
                <c:pt idx="70">
                  <c:v>7.08</c:v>
                </c:pt>
                <c:pt idx="71">
                  <c:v>7.17</c:v>
                </c:pt>
                <c:pt idx="72">
                  <c:v>7.25</c:v>
                </c:pt>
                <c:pt idx="73">
                  <c:v>7.33</c:v>
                </c:pt>
                <c:pt idx="74">
                  <c:v>7.5</c:v>
                </c:pt>
                <c:pt idx="75">
                  <c:v>7.58</c:v>
                </c:pt>
                <c:pt idx="76">
                  <c:v>7.67</c:v>
                </c:pt>
                <c:pt idx="77">
                  <c:v>7.75</c:v>
                </c:pt>
                <c:pt idx="78">
                  <c:v>7.83</c:v>
                </c:pt>
                <c:pt idx="79">
                  <c:v>7.92</c:v>
                </c:pt>
                <c:pt idx="80">
                  <c:v>8</c:v>
                </c:pt>
                <c:pt idx="81">
                  <c:v>8.17</c:v>
                </c:pt>
                <c:pt idx="82">
                  <c:v>8.25</c:v>
                </c:pt>
                <c:pt idx="83">
                  <c:v>8.33</c:v>
                </c:pt>
                <c:pt idx="84">
                  <c:v>8.42</c:v>
                </c:pt>
                <c:pt idx="85">
                  <c:v>8.5</c:v>
                </c:pt>
                <c:pt idx="86">
                  <c:v>8.58</c:v>
                </c:pt>
                <c:pt idx="87">
                  <c:v>8.67</c:v>
                </c:pt>
                <c:pt idx="88">
                  <c:v>8.75</c:v>
                </c:pt>
                <c:pt idx="89">
                  <c:v>8.83</c:v>
                </c:pt>
                <c:pt idx="90">
                  <c:v>8.92</c:v>
                </c:pt>
                <c:pt idx="91">
                  <c:v>9</c:v>
                </c:pt>
                <c:pt idx="92">
                  <c:v>9.17</c:v>
                </c:pt>
                <c:pt idx="93">
                  <c:v>9.25</c:v>
                </c:pt>
                <c:pt idx="94">
                  <c:v>9.33</c:v>
                </c:pt>
                <c:pt idx="95">
                  <c:v>9.67</c:v>
                </c:pt>
                <c:pt idx="96">
                  <c:v>9.75</c:v>
                </c:pt>
                <c:pt idx="97">
                  <c:v>9.83</c:v>
                </c:pt>
                <c:pt idx="98">
                  <c:v>9.92</c:v>
                </c:pt>
                <c:pt idx="99">
                  <c:v>10</c:v>
                </c:pt>
                <c:pt idx="100">
                  <c:v>10.17</c:v>
                </c:pt>
                <c:pt idx="101">
                  <c:v>10.25</c:v>
                </c:pt>
                <c:pt idx="102">
                  <c:v>10.33</c:v>
                </c:pt>
                <c:pt idx="103">
                  <c:v>10.58</c:v>
                </c:pt>
                <c:pt idx="104">
                  <c:v>10.83</c:v>
                </c:pt>
                <c:pt idx="105">
                  <c:v>10.92</c:v>
                </c:pt>
                <c:pt idx="106">
                  <c:v>11</c:v>
                </c:pt>
                <c:pt idx="107">
                  <c:v>11.08</c:v>
                </c:pt>
                <c:pt idx="108">
                  <c:v>11.17</c:v>
                </c:pt>
                <c:pt idx="109">
                  <c:v>11.33</c:v>
                </c:pt>
                <c:pt idx="110">
                  <c:v>11.58</c:v>
                </c:pt>
                <c:pt idx="111">
                  <c:v>11.75</c:v>
                </c:pt>
                <c:pt idx="112">
                  <c:v>11.83</c:v>
                </c:pt>
                <c:pt idx="113">
                  <c:v>11.92</c:v>
                </c:pt>
                <c:pt idx="114">
                  <c:v>12</c:v>
                </c:pt>
                <c:pt idx="115">
                  <c:v>12.08</c:v>
                </c:pt>
                <c:pt idx="116">
                  <c:v>12.33</c:v>
                </c:pt>
                <c:pt idx="117">
                  <c:v>12.67</c:v>
                </c:pt>
                <c:pt idx="118">
                  <c:v>12.83</c:v>
                </c:pt>
                <c:pt idx="119">
                  <c:v>13.83</c:v>
                </c:pt>
                <c:pt idx="120">
                  <c:v>15</c:v>
                </c:pt>
                <c:pt idx="121">
                  <c:v>16.670000000000002</c:v>
                </c:pt>
                <c:pt idx="122">
                  <c:v>18</c:v>
                </c:pt>
              </c:numCache>
            </c:numRef>
          </c:xVal>
          <c:yVal>
            <c:numRef>
              <c:f>Sheet1!$I$6:$I$128</c:f>
              <c:numCache>
                <c:formatCode>General</c:formatCode>
                <c:ptCount val="123"/>
                <c:pt idx="0">
                  <c:v>90.261492645013973</c:v>
                </c:pt>
                <c:pt idx="1">
                  <c:v>197.02614224362679</c:v>
                </c:pt>
                <c:pt idx="2">
                  <c:v>208.89334807586479</c:v>
                </c:pt>
                <c:pt idx="3">
                  <c:v>218.97564618380119</c:v>
                </c:pt>
                <c:pt idx="4">
                  <c:v>228.6380767072271</c:v>
                </c:pt>
                <c:pt idx="5">
                  <c:v>239.02818038277536</c:v>
                </c:pt>
                <c:pt idx="6">
                  <c:v>247.85554245183681</c:v>
                </c:pt>
                <c:pt idx="7">
                  <c:v>256.31529753786145</c:v>
                </c:pt>
                <c:pt idx="8">
                  <c:v>280.54755557286865</c:v>
                </c:pt>
                <c:pt idx="9">
                  <c:v>288.51213216549286</c:v>
                </c:pt>
                <c:pt idx="10">
                  <c:v>301.76364273235799</c:v>
                </c:pt>
                <c:pt idx="11">
                  <c:v>308.73687448539681</c:v>
                </c:pt>
                <c:pt idx="12">
                  <c:v>314.66128519367612</c:v>
                </c:pt>
                <c:pt idx="13">
                  <c:v>320.338979529646</c:v>
                </c:pt>
                <c:pt idx="14">
                  <c:v>326.44425838735953</c:v>
                </c:pt>
                <c:pt idx="15">
                  <c:v>331.63126216446875</c:v>
                </c:pt>
                <c:pt idx="16">
                  <c:v>336.60225816999383</c:v>
                </c:pt>
                <c:pt idx="17">
                  <c:v>341.94761757443365</c:v>
                </c:pt>
                <c:pt idx="18">
                  <c:v>346.48899890475656</c:v>
                </c:pt>
                <c:pt idx="19">
                  <c:v>350.8412587878567</c:v>
                </c:pt>
                <c:pt idx="20">
                  <c:v>355.52128534004828</c:v>
                </c:pt>
                <c:pt idx="21">
                  <c:v>359.49740436244463</c:v>
                </c:pt>
                <c:pt idx="22">
                  <c:v>363.30794174147076</c:v>
                </c:pt>
                <c:pt idx="23">
                  <c:v>367.40544891957109</c:v>
                </c:pt>
                <c:pt idx="24">
                  <c:v>370.88666340704458</c:v>
                </c:pt>
                <c:pt idx="25">
                  <c:v>374.22290607337465</c:v>
                </c:pt>
                <c:pt idx="26">
                  <c:v>377.81039962439337</c:v>
                </c:pt>
                <c:pt idx="27">
                  <c:v>380.85830997102369</c:v>
                </c:pt>
                <c:pt idx="28">
                  <c:v>383.77929302971393</c:v>
                </c:pt>
                <c:pt idx="29">
                  <c:v>386.92025396503254</c:v>
                </c:pt>
                <c:pt idx="30">
                  <c:v>389.58879321032288</c:v>
                </c:pt>
                <c:pt idx="31">
                  <c:v>392.1462037114423</c:v>
                </c:pt>
                <c:pt idx="32">
                  <c:v>394.89621160884917</c:v>
                </c:pt>
                <c:pt idx="33">
                  <c:v>397.23259978756562</c:v>
                </c:pt>
                <c:pt idx="34">
                  <c:v>399.4716913330567</c:v>
                </c:pt>
                <c:pt idx="35">
                  <c:v>401.87940782222501</c:v>
                </c:pt>
                <c:pt idx="36">
                  <c:v>403.92498752703165</c:v>
                </c:pt>
                <c:pt idx="37">
                  <c:v>405.88538103714478</c:v>
                </c:pt>
                <c:pt idx="38">
                  <c:v>407.99341087141522</c:v>
                </c:pt>
                <c:pt idx="39">
                  <c:v>409.78437881365829</c:v>
                </c:pt>
                <c:pt idx="40">
                  <c:v>411.50076362259239</c:v>
                </c:pt>
                <c:pt idx="41">
                  <c:v>413.34640857380055</c:v>
                </c:pt>
                <c:pt idx="42">
                  <c:v>414.91445608747375</c:v>
                </c:pt>
                <c:pt idx="43">
                  <c:v>416.41720377417141</c:v>
                </c:pt>
                <c:pt idx="44">
                  <c:v>418.03312269075508</c:v>
                </c:pt>
                <c:pt idx="45">
                  <c:v>419.4059965134195</c:v>
                </c:pt>
                <c:pt idx="46">
                  <c:v>420.72169832930643</c:v>
                </c:pt>
                <c:pt idx="47">
                  <c:v>422.13648503747777</c:v>
                </c:pt>
                <c:pt idx="48">
                  <c:v>423.3384782912039</c:v>
                </c:pt>
                <c:pt idx="49">
                  <c:v>424.49041569470251</c:v>
                </c:pt>
                <c:pt idx="50">
                  <c:v>425.72910496869787</c:v>
                </c:pt>
                <c:pt idx="51">
                  <c:v>426.78148702898011</c:v>
                </c:pt>
                <c:pt idx="52">
                  <c:v>427.79004365294787</c:v>
                </c:pt>
                <c:pt idx="53">
                  <c:v>428.87455420754185</c:v>
                </c:pt>
                <c:pt idx="54">
                  <c:v>429.79594706675346</c:v>
                </c:pt>
                <c:pt idx="55">
                  <c:v>430.6789694086446</c:v>
                </c:pt>
                <c:pt idx="56">
                  <c:v>431.62849175272044</c:v>
                </c:pt>
                <c:pt idx="57">
                  <c:v>432.43519953789365</c:v>
                </c:pt>
                <c:pt idx="58">
                  <c:v>433.20831275508834</c:v>
                </c:pt>
                <c:pt idx="59">
                  <c:v>434.03964876936709</c:v>
                </c:pt>
                <c:pt idx="60">
                  <c:v>434.74594624514282</c:v>
                </c:pt>
                <c:pt idx="61">
                  <c:v>435.42283064347095</c:v>
                </c:pt>
                <c:pt idx="62">
                  <c:v>436.15069089125632</c:v>
                </c:pt>
                <c:pt idx="63">
                  <c:v>436.76907605309049</c:v>
                </c:pt>
                <c:pt idx="64">
                  <c:v>437.36170916103612</c:v>
                </c:pt>
                <c:pt idx="65">
                  <c:v>437.99897319291603</c:v>
                </c:pt>
                <c:pt idx="66">
                  <c:v>438.54038842019929</c:v>
                </c:pt>
                <c:pt idx="67">
                  <c:v>439.05925693231273</c:v>
                </c:pt>
                <c:pt idx="68">
                  <c:v>439.6172011909303</c:v>
                </c:pt>
                <c:pt idx="69">
                  <c:v>440.09122687334593</c:v>
                </c:pt>
                <c:pt idx="70">
                  <c:v>440.54551221321856</c:v>
                </c:pt>
                <c:pt idx="71">
                  <c:v>441.03400957090861</c:v>
                </c:pt>
                <c:pt idx="72">
                  <c:v>441.44903363426408</c:v>
                </c:pt>
                <c:pt idx="73">
                  <c:v>441.84677442061962</c:v>
                </c:pt>
                <c:pt idx="74">
                  <c:v>442.63783521205215</c:v>
                </c:pt>
                <c:pt idx="75">
                  <c:v>442.98606950280674</c:v>
                </c:pt>
                <c:pt idx="76">
                  <c:v>443.36052915615687</c:v>
                </c:pt>
                <c:pt idx="77">
                  <c:v>443.67866755434778</c:v>
                </c:pt>
                <c:pt idx="78">
                  <c:v>443.98355738565863</c:v>
                </c:pt>
                <c:pt idx="79">
                  <c:v>444.31140832846842</c:v>
                </c:pt>
                <c:pt idx="80">
                  <c:v>444.58994828025703</c:v>
                </c:pt>
                <c:pt idx="81">
                  <c:v>445.14393228759599</c:v>
                </c:pt>
                <c:pt idx="82">
                  <c:v>445.3878025817308</c:v>
                </c:pt>
                <c:pt idx="83">
                  <c:v>445.62151713257799</c:v>
                </c:pt>
                <c:pt idx="84">
                  <c:v>445.87283261763116</c:v>
                </c:pt>
                <c:pt idx="85">
                  <c:v>446.08634856024361</c:v>
                </c:pt>
                <c:pt idx="86">
                  <c:v>446.29097283727356</c:v>
                </c:pt>
                <c:pt idx="87">
                  <c:v>446.51100727350786</c:v>
                </c:pt>
                <c:pt idx="88">
                  <c:v>446.69794704783112</c:v>
                </c:pt>
                <c:pt idx="89">
                  <c:v>446.87710189547852</c:v>
                </c:pt>
                <c:pt idx="90">
                  <c:v>447.06974881144038</c:v>
                </c:pt>
                <c:pt idx="91">
                  <c:v>447.23342033309086</c:v>
                </c:pt>
                <c:pt idx="92">
                  <c:v>447.55894421169069</c:v>
                </c:pt>
                <c:pt idx="93">
                  <c:v>447.70224366252376</c:v>
                </c:pt>
                <c:pt idx="94">
                  <c:v>447.83957554587982</c:v>
                </c:pt>
                <c:pt idx="95">
                  <c:v>448.36224457028464</c:v>
                </c:pt>
                <c:pt idx="96">
                  <c:v>448.4720913521341</c:v>
                </c:pt>
                <c:pt idx="97">
                  <c:v>448.57736367065513</c:v>
                </c:pt>
                <c:pt idx="98">
                  <c:v>448.69056399855884</c:v>
                </c:pt>
                <c:pt idx="99">
                  <c:v>448.78673823434576</c:v>
                </c:pt>
                <c:pt idx="100">
                  <c:v>448.97801775529734</c:v>
                </c:pt>
                <c:pt idx="101">
                  <c:v>449.06222125651482</c:v>
                </c:pt>
                <c:pt idx="102">
                  <c:v>449.14291818410339</c:v>
                </c:pt>
                <c:pt idx="103">
                  <c:v>449.37406775664709</c:v>
                </c:pt>
                <c:pt idx="104">
                  <c:v>449.57644631628784</c:v>
                </c:pt>
                <c:pt idx="105">
                  <c:v>449.6429634166189</c:v>
                </c:pt>
                <c:pt idx="106">
                  <c:v>449.69947589683488</c:v>
                </c:pt>
                <c:pt idx="107">
                  <c:v>449.75363496929515</c:v>
                </c:pt>
                <c:pt idx="108">
                  <c:v>449.81187273633202</c:v>
                </c:pt>
                <c:pt idx="109">
                  <c:v>449.90876908434313</c:v>
                </c:pt>
                <c:pt idx="110">
                  <c:v>450.04459377313253</c:v>
                </c:pt>
                <c:pt idx="111">
                  <c:v>450.12716405389432</c:v>
                </c:pt>
                <c:pt idx="112">
                  <c:v>450.16351246538164</c:v>
                </c:pt>
                <c:pt idx="113">
                  <c:v>450.20259825884523</c:v>
                </c:pt>
                <c:pt idx="114">
                  <c:v>450.23580528559239</c:v>
                </c:pt>
                <c:pt idx="115">
                  <c:v>450.26762943772508</c:v>
                </c:pt>
                <c:pt idx="116">
                  <c:v>450.35878704907225</c:v>
                </c:pt>
                <c:pt idx="117">
                  <c:v>450.46483044683816</c:v>
                </c:pt>
                <c:pt idx="118">
                  <c:v>450.50847558221534</c:v>
                </c:pt>
                <c:pt idx="119">
                  <c:v>450.71117770046766</c:v>
                </c:pt>
                <c:pt idx="120">
                  <c:v>450.84495388039733</c:v>
                </c:pt>
                <c:pt idx="121">
                  <c:v>450.93619805865552</c:v>
                </c:pt>
                <c:pt idx="122">
                  <c:v>450.96854296588208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5DBC-459E-A851-25566DA363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13846064"/>
        <c:axId val="513845672"/>
      </c:scatterChart>
      <c:valAx>
        <c:axId val="51384606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Age (yr)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158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3845672"/>
        <c:crosses val="autoZero"/>
        <c:crossBetween val="midCat"/>
        <c:majorUnit val="2"/>
      </c:valAx>
      <c:valAx>
        <c:axId val="51384567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Total length (mm)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158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384606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ysClr val="window" lastClr="FFFFFF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0.5468</cdr:x>
      <cdr:y>0.08323</cdr:y>
    </cdr:from>
    <cdr:to>
      <cdr:x>0.61427</cdr:x>
      <cdr:y>0.13449</cdr:y>
    </cdr:to>
    <cdr:cxnSp macro="">
      <cdr:nvCxnSpPr>
        <cdr:cNvPr id="2" name="Straight Arrow Connector 1">
          <a:extLst xmlns:a="http://schemas.openxmlformats.org/drawingml/2006/main">
            <a:ext uri="{FF2B5EF4-FFF2-40B4-BE49-F238E27FC236}">
              <a16:creationId xmlns:a16="http://schemas.microsoft.com/office/drawing/2014/main" id="{D105FDF5-3732-4F64-BAA1-FE2A29C36B87}"/>
            </a:ext>
          </a:extLst>
        </cdr:cNvPr>
        <cdr:cNvCxnSpPr>
          <a:cxnSpLocks xmlns:a="http://schemas.openxmlformats.org/drawingml/2006/main"/>
        </cdr:cNvCxnSpPr>
      </cdr:nvCxnSpPr>
      <cdr:spPr>
        <a:xfrm xmlns:a="http://schemas.openxmlformats.org/drawingml/2006/main" flipH="1">
          <a:off x="3230937" y="317600"/>
          <a:ext cx="398671" cy="195584"/>
        </a:xfrm>
        <a:prstGeom xmlns:a="http://schemas.openxmlformats.org/drawingml/2006/main" prst="straightConnector1">
          <a:avLst/>
        </a:prstGeom>
        <a:ln xmlns:a="http://schemas.openxmlformats.org/drawingml/2006/main" w="57150">
          <a:solidFill>
            <a:schemeClr val="accent2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0.61111</cdr:x>
      <cdr:y>0.03423</cdr:y>
    </cdr:from>
    <cdr:to>
      <cdr:x>0.76586</cdr:x>
      <cdr:y>0.0917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8D3DC697-BE08-4352-BB12-8646DE3B952E}"/>
            </a:ext>
          </a:extLst>
        </cdr:cNvPr>
        <cdr:cNvSpPr txBox="1"/>
      </cdr:nvSpPr>
      <cdr:spPr>
        <a:xfrm xmlns:a="http://schemas.openxmlformats.org/drawingml/2006/main">
          <a:off x="3610948" y="130628"/>
          <a:ext cx="914400" cy="21926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400" dirty="0"/>
            <a:t>Upper bounds</a:t>
          </a:r>
        </a:p>
      </cdr:txBody>
    </cdr:sp>
  </cdr:relSizeAnchor>
  <cdr:relSizeAnchor xmlns:cdr="http://schemas.openxmlformats.org/drawingml/2006/chartDrawing">
    <cdr:from>
      <cdr:x>0.25266</cdr:x>
      <cdr:y>0.76474</cdr:y>
    </cdr:from>
    <cdr:to>
      <cdr:x>0.40741</cdr:x>
      <cdr:y>0.82221</cdr:y>
    </cdr:to>
    <cdr:sp macro="" textlink="">
      <cdr:nvSpPr>
        <cdr:cNvPr id="5" name="TextBox 1">
          <a:extLst xmlns:a="http://schemas.openxmlformats.org/drawingml/2006/main">
            <a:ext uri="{FF2B5EF4-FFF2-40B4-BE49-F238E27FC236}">
              <a16:creationId xmlns:a16="http://schemas.microsoft.com/office/drawing/2014/main" id="{A99BE822-15D3-43FA-8170-C2EF920DD8DE}"/>
            </a:ext>
          </a:extLst>
        </cdr:cNvPr>
        <cdr:cNvSpPr txBox="1"/>
      </cdr:nvSpPr>
      <cdr:spPr>
        <a:xfrm xmlns:a="http://schemas.openxmlformats.org/drawingml/2006/main">
          <a:off x="1492898" y="2918149"/>
          <a:ext cx="914400" cy="21926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dirty="0"/>
            <a:t>Lower bounds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8ED852-D92E-4E61-B8D9-CC94B8E8E67E}" type="datetimeFigureOut">
              <a:rPr lang="en-US" smtClean="0"/>
              <a:t>6/24/2019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F16B2D-0606-44B7-BC31-8A9F518F6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2667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TIP numbers here include both COM and REC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F16B2D-0606-44B7-BC31-8A9F518F603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8803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782B7-B18E-48C2-BA94-4917CF8BBECD}" type="datetimeFigureOut">
              <a:rPr lang="en-US" smtClean="0"/>
              <a:t>6/24/2019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C8C21-F166-447E-8DEE-5E8D597C85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475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782B7-B18E-48C2-BA94-4917CF8BBECD}" type="datetimeFigureOut">
              <a:rPr lang="en-US" smtClean="0"/>
              <a:t>6/24/2019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C8C21-F166-447E-8DEE-5E8D597C85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2483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782B7-B18E-48C2-BA94-4917CF8BBECD}" type="datetimeFigureOut">
              <a:rPr lang="en-US" smtClean="0"/>
              <a:t>6/24/2019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C8C21-F166-447E-8DEE-5E8D597C85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7872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782B7-B18E-48C2-BA94-4917CF8BBECD}" type="datetimeFigureOut">
              <a:rPr lang="en-US" smtClean="0"/>
              <a:t>6/24/2019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C8C21-F166-447E-8DEE-5E8D597C85D9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369324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782B7-B18E-48C2-BA94-4917CF8BBECD}" type="datetimeFigureOut">
              <a:rPr lang="en-US" smtClean="0"/>
              <a:t>6/24/2019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C8C21-F166-447E-8DEE-5E8D597C85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812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782B7-B18E-48C2-BA94-4917CF8BBECD}" type="datetimeFigureOut">
              <a:rPr lang="en-US" smtClean="0"/>
              <a:t>6/24/2019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C8C21-F166-447E-8DEE-5E8D597C85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2525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782B7-B18E-48C2-BA94-4917CF8BBECD}" type="datetimeFigureOut">
              <a:rPr lang="en-US" smtClean="0"/>
              <a:t>6/24/2019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C8C21-F166-447E-8DEE-5E8D597C85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9568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782B7-B18E-48C2-BA94-4917CF8BBECD}" type="datetimeFigureOut">
              <a:rPr lang="en-US" smtClean="0"/>
              <a:t>6/24/2019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C8C21-F166-447E-8DEE-5E8D597C85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0008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782B7-B18E-48C2-BA94-4917CF8BBECD}" type="datetimeFigureOut">
              <a:rPr lang="en-US" smtClean="0"/>
              <a:t>6/24/2019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C8C21-F166-447E-8DEE-5E8D597C85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745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782B7-B18E-48C2-BA94-4917CF8BBECD}" type="datetimeFigureOut">
              <a:rPr lang="en-US" smtClean="0"/>
              <a:t>6/24/2019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C8C21-F166-447E-8DEE-5E8D597C85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220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782B7-B18E-48C2-BA94-4917CF8BBECD}" type="datetimeFigureOut">
              <a:rPr lang="en-US" smtClean="0"/>
              <a:t>6/24/2019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C8C21-F166-447E-8DEE-5E8D597C85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420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782B7-B18E-48C2-BA94-4917CF8BBECD}" type="datetimeFigureOut">
              <a:rPr lang="en-US" smtClean="0"/>
              <a:t>6/24/2019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C8C21-F166-447E-8DEE-5E8D597C85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28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782B7-B18E-48C2-BA94-4917CF8BBECD}" type="datetimeFigureOut">
              <a:rPr lang="en-US" smtClean="0"/>
              <a:t>6/24/2019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C8C21-F166-447E-8DEE-5E8D597C85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916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782B7-B18E-48C2-BA94-4917CF8BBECD}" type="datetimeFigureOut">
              <a:rPr lang="en-US" smtClean="0"/>
              <a:t>6/24/2019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C8C21-F166-447E-8DEE-5E8D597C85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7598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782B7-B18E-48C2-BA94-4917CF8BBECD}" type="datetimeFigureOut">
              <a:rPr lang="en-US" smtClean="0"/>
              <a:t>6/24/2019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C8C21-F166-447E-8DEE-5E8D597C85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456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782B7-B18E-48C2-BA94-4917CF8BBECD}" type="datetimeFigureOut">
              <a:rPr lang="en-US" smtClean="0"/>
              <a:t>6/24/2019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C8C21-F166-447E-8DEE-5E8D597C85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836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782B7-B18E-48C2-BA94-4917CF8BBECD}" type="datetimeFigureOut">
              <a:rPr lang="en-US" smtClean="0"/>
              <a:t>6/24/2019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C8C21-F166-447E-8DEE-5E8D597C85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331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D9A782B7-B18E-48C2-BA94-4917CF8BBECD}" type="datetimeFigureOut">
              <a:rPr lang="en-US" smtClean="0"/>
              <a:t>6/24/2019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7C8C21-F166-447E-8DEE-5E8D597C85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08694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A0D7F-A46B-4AEF-A88F-535E11A902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5926" y="1278837"/>
            <a:ext cx="11020148" cy="3071675"/>
          </a:xfrm>
        </p:spPr>
        <p:txBody>
          <a:bodyPr anchor="ctr">
            <a:normAutofit/>
          </a:bodyPr>
          <a:lstStyle/>
          <a:p>
            <a:r>
              <a:rPr lang="en-US" sz="4800" dirty="0"/>
              <a:t>Life history components of Yellowtail Snapper (</a:t>
            </a:r>
            <a:r>
              <a:rPr lang="en-US" sz="4800" dirty="0" err="1"/>
              <a:t>Ocyurus</a:t>
            </a:r>
            <a:r>
              <a:rPr lang="en-US" sz="4800" dirty="0"/>
              <a:t> </a:t>
            </a:r>
            <a:r>
              <a:rPr lang="en-US" sz="4800" dirty="0" err="1"/>
              <a:t>chrysurus</a:t>
            </a:r>
            <a:r>
              <a:rPr lang="en-US" sz="4800" dirty="0"/>
              <a:t>): Otoliths, growth, </a:t>
            </a:r>
            <a:r>
              <a:rPr lang="en-US" sz="4800" dirty="0" err="1"/>
              <a:t>meristics</a:t>
            </a:r>
            <a:r>
              <a:rPr lang="en-US" sz="4800" dirty="0"/>
              <a:t>, and natural mortality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3FC015-3145-460C-89EB-96521176CA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3886" y="4474813"/>
            <a:ext cx="9144000" cy="1655762"/>
          </a:xfrm>
        </p:spPr>
        <p:txBody>
          <a:bodyPr/>
          <a:lstStyle/>
          <a:p>
            <a:r>
              <a:rPr lang="en-US" dirty="0"/>
              <a:t>Christopher E. Swanson</a:t>
            </a:r>
          </a:p>
          <a:p>
            <a:r>
              <a:rPr lang="en-US" dirty="0"/>
              <a:t>Florida Fish and Wildlife Conservation Commission</a:t>
            </a:r>
          </a:p>
        </p:txBody>
      </p:sp>
    </p:spTree>
    <p:extLst>
      <p:ext uri="{BB962C8B-B14F-4D97-AF65-F5344CB8AC3E}">
        <p14:creationId xmlns:p14="http://schemas.microsoft.com/office/powerpoint/2010/main" val="34844584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D410B-492B-4086-88DB-D4D02F534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170287"/>
            <a:ext cx="10245912" cy="620652"/>
          </a:xfrm>
        </p:spPr>
        <p:txBody>
          <a:bodyPr/>
          <a:lstStyle/>
          <a:p>
            <a:pPr algn="ctr"/>
            <a:r>
              <a:rPr lang="en-US" sz="3600" dirty="0"/>
              <a:t>Fork Length Bins from Recreational Otoliths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A8CE050-1D09-4E3F-BEE5-BEF28FC6F17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1287"/>
            <a:ext cx="12178360" cy="5600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8469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EFDE1-2B40-4417-A5EA-00A497FFE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736139" cy="694947"/>
          </a:xfrm>
        </p:spPr>
        <p:txBody>
          <a:bodyPr/>
          <a:lstStyle/>
          <a:p>
            <a:r>
              <a:rPr lang="en-US" sz="3600" dirty="0"/>
              <a:t>Fork Length Bins from Recreational Otoliths</a:t>
            </a:r>
            <a:endParaRPr lang="en-US" dirty="0"/>
          </a:p>
        </p:txBody>
      </p:sp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EB626B90-824B-4F04-B6B0-22B0418369A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103313" y="1614196"/>
            <a:ext cx="8947150" cy="46342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2000" dirty="0"/>
              <a:t>18,280 otoliths with associated lengths</a:t>
            </a:r>
          </a:p>
          <a:p>
            <a:r>
              <a:rPr lang="en-US" sz="2000" dirty="0"/>
              <a:t>1 cm length bins (</a:t>
            </a:r>
            <a:r>
              <a:rPr lang="en-US" sz="2000" b="1" dirty="0"/>
              <a:t>Fork Length</a:t>
            </a:r>
            <a:r>
              <a:rPr lang="en-US" sz="2000" dirty="0"/>
              <a:t>)</a:t>
            </a:r>
          </a:p>
          <a:p>
            <a:r>
              <a:rPr lang="en-US" sz="2000" dirty="0"/>
              <a:t>Grey areas represent length bins where number of otoliths is &lt;10</a:t>
            </a:r>
          </a:p>
          <a:p>
            <a:r>
              <a:rPr lang="en-US" sz="2000" dirty="0"/>
              <a:t>Most lengths between 23 – 38 cm</a:t>
            </a:r>
          </a:p>
          <a:p>
            <a:pPr lvl="1"/>
            <a:r>
              <a:rPr lang="en-US" sz="1800" dirty="0"/>
              <a:t>Minimum size currently 12” -&gt; 24.8 cm</a:t>
            </a:r>
          </a:p>
          <a:p>
            <a:r>
              <a:rPr lang="en-US" sz="2000" dirty="0"/>
              <a:t>Late 1980s and early 1990s: lowest number of samples</a:t>
            </a:r>
          </a:p>
          <a:p>
            <a:r>
              <a:rPr lang="en-US" sz="2000" dirty="0"/>
              <a:t>2009 – 2017: highest number of samples</a:t>
            </a:r>
          </a:p>
          <a:p>
            <a:pPr lvl="1"/>
            <a:endParaRPr lang="en-US" dirty="0"/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E44A3558-ACF1-4E04-99C2-A86D751B90ED}"/>
              </a:ext>
            </a:extLst>
          </p:cNvPr>
          <p:cNvSpPr txBox="1">
            <a:spLocks/>
          </p:cNvSpPr>
          <p:nvPr/>
        </p:nvSpPr>
        <p:spPr>
          <a:xfrm>
            <a:off x="6548496" y="2906894"/>
            <a:ext cx="4830932" cy="195163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54312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98E2D-EDF8-4E89-B932-F8D834248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788253"/>
          </a:xfrm>
        </p:spPr>
        <p:txBody>
          <a:bodyPr/>
          <a:lstStyle/>
          <a:p>
            <a:r>
              <a:rPr lang="en-US" dirty="0"/>
              <a:t>Modeling Growth: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2C312F-E301-4E58-B3A0-2D2854A7C8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293" y="1371600"/>
            <a:ext cx="8946541" cy="5224509"/>
          </a:xfrm>
        </p:spPr>
        <p:txBody>
          <a:bodyPr>
            <a:normAutofit/>
          </a:bodyPr>
          <a:lstStyle/>
          <a:p>
            <a:r>
              <a:rPr lang="en-US" dirty="0"/>
              <a:t>97% of otoliths come from fishery-dependent sources with minimum size limit regulations intact for majority of the timeseries</a:t>
            </a:r>
          </a:p>
          <a:p>
            <a:pPr lvl="1"/>
            <a:r>
              <a:rPr lang="en-US" dirty="0"/>
              <a:t>Timeseries of previous assessment began in 1981</a:t>
            </a:r>
          </a:p>
          <a:p>
            <a:pPr lvl="1"/>
            <a:r>
              <a:rPr lang="en-US" dirty="0"/>
              <a:t>FWC state regulations begin </a:t>
            </a:r>
            <a:r>
              <a:rPr lang="en-US" b="1" dirty="0"/>
              <a:t>July 1, 1985 </a:t>
            </a:r>
            <a:r>
              <a:rPr lang="en-US" dirty="0"/>
              <a:t>with 12” TL min size</a:t>
            </a:r>
          </a:p>
          <a:p>
            <a:pPr lvl="1"/>
            <a:r>
              <a:rPr lang="en-US" dirty="0"/>
              <a:t>SAFMC FMP establishes 12” TL min size </a:t>
            </a:r>
            <a:r>
              <a:rPr lang="en-US" b="1" dirty="0"/>
              <a:t>8/31/83</a:t>
            </a:r>
          </a:p>
          <a:p>
            <a:pPr lvl="1"/>
            <a:r>
              <a:rPr lang="en-US" dirty="0"/>
              <a:t>GMFMC FMP establishes 12” TL min size </a:t>
            </a:r>
            <a:r>
              <a:rPr lang="en-US" b="1" dirty="0"/>
              <a:t>2/21/90</a:t>
            </a:r>
          </a:p>
          <a:p>
            <a:r>
              <a:rPr lang="en-US" dirty="0"/>
              <a:t>Produces truncated age-length data</a:t>
            </a:r>
          </a:p>
          <a:p>
            <a:pPr lvl="1"/>
            <a:r>
              <a:rPr lang="en-US" dirty="0"/>
              <a:t>“Many samples of age-length pairs collected from fishery landings show a peculiar pattern where young animals appear to grow very quickly and then suddenly slow down. In many cases this is primarily a consequence of minimum size limit regulations; fish smaller than the limit are not landed and therefore do not appear in the sample...one must use a model-based approach to adjust for the effects of the minimum size limits.” (Diaz et al. 2004, SEDAR 7-AW-1)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19991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98E2D-EDF8-4E89-B932-F8D834248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90890"/>
          </a:xfrm>
        </p:spPr>
        <p:txBody>
          <a:bodyPr/>
          <a:lstStyle/>
          <a:p>
            <a:r>
              <a:rPr lang="en-US" dirty="0"/>
              <a:t>Modeling Growth: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2C312F-E301-4E58-B3A0-2D2854A7C8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1894114"/>
            <a:ext cx="8946541" cy="4354285"/>
          </a:xfrm>
        </p:spPr>
        <p:txBody>
          <a:bodyPr/>
          <a:lstStyle/>
          <a:p>
            <a:r>
              <a:rPr lang="en-US" dirty="0"/>
              <a:t>What was done in the previous SEDAR 27A?</a:t>
            </a:r>
          </a:p>
          <a:p>
            <a:pPr lvl="1"/>
            <a:r>
              <a:rPr lang="en-US" dirty="0"/>
              <a:t>A truncated von </a:t>
            </a:r>
            <a:r>
              <a:rPr lang="en-US" dirty="0" err="1"/>
              <a:t>Bertalanffy</a:t>
            </a:r>
            <a:r>
              <a:rPr lang="en-US" dirty="0"/>
              <a:t> growth curve was used following the 12” (305 mm) TL minimum size for state waters beginning on 7/1/85</a:t>
            </a:r>
          </a:p>
          <a:p>
            <a:pPr lvl="2"/>
            <a:r>
              <a:rPr lang="en-US" dirty="0"/>
              <a:t>See Diaz et al. 2004, SEDAR 7-AW-1</a:t>
            </a:r>
          </a:p>
          <a:p>
            <a:pPr lvl="1"/>
            <a:r>
              <a:rPr lang="en-US" dirty="0"/>
              <a:t>For fishery-independent data and fishery-dependent data prior to the regulation, an assumed minimum size limit of 150 mm TL was used</a:t>
            </a:r>
          </a:p>
          <a:p>
            <a:r>
              <a:rPr lang="en-US" dirty="0"/>
              <a:t>Will likely need to continue to account for this truncation</a:t>
            </a:r>
          </a:p>
          <a:p>
            <a:pPr lvl="1"/>
            <a:r>
              <a:rPr lang="en-US" dirty="0"/>
              <a:t>Could explore modelling growth on only FI and pre-regulation FD data for comparison?</a:t>
            </a:r>
          </a:p>
        </p:txBody>
      </p:sp>
    </p:spTree>
    <p:extLst>
      <p:ext uri="{BB962C8B-B14F-4D97-AF65-F5344CB8AC3E}">
        <p14:creationId xmlns:p14="http://schemas.microsoft.com/office/powerpoint/2010/main" val="8053582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98E2D-EDF8-4E89-B932-F8D834248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71144"/>
          </a:xfrm>
        </p:spPr>
        <p:txBody>
          <a:bodyPr/>
          <a:lstStyle/>
          <a:p>
            <a:r>
              <a:rPr lang="en-US" dirty="0"/>
              <a:t>Modeling Growth: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2C312F-E301-4E58-B3A0-2D2854A7C8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0988" y="1323862"/>
            <a:ext cx="8946541" cy="5356856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Age_1_Jan vs. </a:t>
            </a:r>
            <a:r>
              <a:rPr lang="en-US" dirty="0" err="1"/>
              <a:t>Bio_age</a:t>
            </a:r>
            <a:endParaRPr lang="en-US" dirty="0"/>
          </a:p>
          <a:p>
            <a:pPr lvl="1"/>
            <a:r>
              <a:rPr lang="en-US" dirty="0"/>
              <a:t>Last assessment converted ages to biological ages based on a June 1 </a:t>
            </a:r>
            <a:r>
              <a:rPr lang="en-US" dirty="0" err="1"/>
              <a:t>hatchdate</a:t>
            </a:r>
            <a:endParaRPr lang="en-US" dirty="0"/>
          </a:p>
          <a:p>
            <a:pPr lvl="2"/>
            <a:r>
              <a:rPr lang="en-US" dirty="0"/>
              <a:t>Ages become decimal based on month of capture</a:t>
            </a:r>
          </a:p>
          <a:p>
            <a:pPr lvl="2"/>
            <a:r>
              <a:rPr lang="en-US" dirty="0"/>
              <a:t>VB parameters used for age-length-keys and for the Lorenzen-M estimator</a:t>
            </a:r>
          </a:p>
          <a:p>
            <a:pPr lvl="2"/>
            <a:r>
              <a:rPr lang="en-US" dirty="0"/>
              <a:t>Continue with this approach or use integer ages?</a:t>
            </a:r>
          </a:p>
          <a:p>
            <a:r>
              <a:rPr lang="en-US" dirty="0"/>
              <a:t>Fork Length or Total Length?</a:t>
            </a:r>
          </a:p>
          <a:p>
            <a:pPr lvl="1"/>
            <a:r>
              <a:rPr lang="en-US" dirty="0"/>
              <a:t>Datasets contain a mix of fork and total length measurements</a:t>
            </a:r>
          </a:p>
          <a:p>
            <a:pPr lvl="2"/>
            <a:r>
              <a:rPr lang="en-US" dirty="0"/>
              <a:t>See previous SEDAR 27A section II chapter 5.5.2 (Morphometrics)</a:t>
            </a:r>
          </a:p>
          <a:p>
            <a:pPr lvl="2"/>
            <a:r>
              <a:rPr lang="en-US" dirty="0"/>
              <a:t>Discrepancies between how programs measure fish and the use of </a:t>
            </a:r>
            <a:r>
              <a:rPr lang="en-US" dirty="0" err="1"/>
              <a:t>TL</a:t>
            </a:r>
            <a:r>
              <a:rPr lang="en-US" baseline="-25000" dirty="0" err="1"/>
              <a:t>relaxed</a:t>
            </a:r>
            <a:r>
              <a:rPr lang="en-US" dirty="0"/>
              <a:t> and </a:t>
            </a:r>
            <a:r>
              <a:rPr lang="en-US" dirty="0" err="1"/>
              <a:t>TL</a:t>
            </a:r>
            <a:r>
              <a:rPr lang="en-US" baseline="-25000" dirty="0" err="1"/>
              <a:t>max</a:t>
            </a:r>
            <a:r>
              <a:rPr lang="en-US" baseline="-25000" dirty="0"/>
              <a:t>  </a:t>
            </a:r>
            <a:r>
              <a:rPr lang="en-US" dirty="0"/>
              <a:t>measurements</a:t>
            </a:r>
          </a:p>
          <a:p>
            <a:pPr lvl="1"/>
            <a:r>
              <a:rPr lang="en-US" dirty="0"/>
              <a:t>Last assessment model used </a:t>
            </a:r>
            <a:r>
              <a:rPr lang="en-US" dirty="0" err="1"/>
              <a:t>TL</a:t>
            </a:r>
            <a:r>
              <a:rPr lang="en-US" baseline="-25000" dirty="0" err="1"/>
              <a:t>max</a:t>
            </a:r>
            <a:r>
              <a:rPr lang="en-US" dirty="0"/>
              <a:t> to model growth</a:t>
            </a:r>
          </a:p>
          <a:p>
            <a:pPr lvl="1"/>
            <a:r>
              <a:rPr lang="en-US" dirty="0"/>
              <a:t>Fork length a bit more conspicuous and may be more appropriate for this species</a:t>
            </a:r>
          </a:p>
          <a:p>
            <a:r>
              <a:rPr lang="en-US" dirty="0"/>
              <a:t>Continue with use of </a:t>
            </a:r>
            <a:r>
              <a:rPr lang="en-US" dirty="0" err="1"/>
              <a:t>TL</a:t>
            </a:r>
            <a:r>
              <a:rPr lang="en-US" baseline="-25000" dirty="0" err="1"/>
              <a:t>max</a:t>
            </a:r>
            <a:r>
              <a:rPr lang="en-US" dirty="0"/>
              <a:t> or move to FL measurements to model growth and Lorenzen-M estimator?</a:t>
            </a:r>
          </a:p>
        </p:txBody>
      </p:sp>
    </p:spTree>
    <p:extLst>
      <p:ext uri="{BB962C8B-B14F-4D97-AF65-F5344CB8AC3E}">
        <p14:creationId xmlns:p14="http://schemas.microsoft.com/office/powerpoint/2010/main" val="39290876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21689F13-6E80-4E72-8765-7C4563E6B68F}"/>
              </a:ext>
            </a:extLst>
          </p:cNvPr>
          <p:cNvGrpSpPr/>
          <p:nvPr/>
        </p:nvGrpSpPr>
        <p:grpSpPr>
          <a:xfrm>
            <a:off x="1332835" y="981648"/>
            <a:ext cx="9526329" cy="5715798"/>
            <a:chOff x="1332835" y="571101"/>
            <a:chExt cx="9526329" cy="5715798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B79DF11-9FDB-48A1-B8C2-19329AB713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2835" y="571101"/>
              <a:ext cx="9526329" cy="5715798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90272EE-F907-42FC-BD75-F8C1BE182B83}"/>
                </a:ext>
              </a:extLst>
            </p:cNvPr>
            <p:cNvSpPr txBox="1"/>
            <p:nvPr/>
          </p:nvSpPr>
          <p:spPr>
            <a:xfrm>
              <a:off x="9792846" y="5006765"/>
              <a:ext cx="10663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150 mm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39F57AE-9E73-47CE-B197-9DDF8A180A17}"/>
                </a:ext>
              </a:extLst>
            </p:cNvPr>
            <p:cNvSpPr txBox="1"/>
            <p:nvPr/>
          </p:nvSpPr>
          <p:spPr>
            <a:xfrm>
              <a:off x="9792846" y="3950565"/>
              <a:ext cx="10663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305 mm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B6DFF39-D3F8-4441-B2B8-DC2145D23BE6}"/>
                </a:ext>
              </a:extLst>
            </p:cNvPr>
            <p:cNvSpPr/>
            <p:nvPr/>
          </p:nvSpPr>
          <p:spPr>
            <a:xfrm>
              <a:off x="2618913" y="834501"/>
              <a:ext cx="1411549" cy="72796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itle 11">
            <a:extLst>
              <a:ext uri="{FF2B5EF4-FFF2-40B4-BE49-F238E27FC236}">
                <a16:creationId xmlns:a16="http://schemas.microsoft.com/office/drawing/2014/main" id="{17A912EF-B01B-45B7-9FCC-AB1385F8F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475" y="194195"/>
            <a:ext cx="9404723" cy="727969"/>
          </a:xfrm>
        </p:spPr>
        <p:txBody>
          <a:bodyPr/>
          <a:lstStyle/>
          <a:p>
            <a:r>
              <a:rPr lang="en-US" sz="3600" dirty="0"/>
              <a:t>Age-length data (n=41,522 otoliths)</a:t>
            </a:r>
          </a:p>
        </p:txBody>
      </p:sp>
    </p:spTree>
    <p:extLst>
      <p:ext uri="{BB962C8B-B14F-4D97-AF65-F5344CB8AC3E}">
        <p14:creationId xmlns:p14="http://schemas.microsoft.com/office/powerpoint/2010/main" val="8772246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3C17C560-39AC-41D5-BE07-3C72E5B9A22F}"/>
              </a:ext>
            </a:extLst>
          </p:cNvPr>
          <p:cNvGrpSpPr/>
          <p:nvPr/>
        </p:nvGrpSpPr>
        <p:grpSpPr>
          <a:xfrm>
            <a:off x="1332835" y="962986"/>
            <a:ext cx="9526329" cy="5715799"/>
            <a:chOff x="1332835" y="571100"/>
            <a:chExt cx="9526329" cy="5715799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B79DF11-9FDB-48A1-B8C2-19329AB713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2835" y="571101"/>
              <a:ext cx="9526329" cy="5715798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AE889CB-DF73-42EB-8CE0-5285B9D20564}"/>
                </a:ext>
              </a:extLst>
            </p:cNvPr>
            <p:cNvSpPr txBox="1"/>
            <p:nvPr/>
          </p:nvSpPr>
          <p:spPr>
            <a:xfrm>
              <a:off x="2830212" y="4279089"/>
              <a:ext cx="163915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FD data prior to 7/1/85 or FI data 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C68B6FD-536D-40AE-934F-D2CCAA228927}"/>
                </a:ext>
              </a:extLst>
            </p:cNvPr>
            <p:cNvSpPr/>
            <p:nvPr/>
          </p:nvSpPr>
          <p:spPr>
            <a:xfrm>
              <a:off x="4678256" y="4279089"/>
              <a:ext cx="1713391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FD data after 7/1/85 or FI data or 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90272EE-F907-42FC-BD75-F8C1BE182B83}"/>
                </a:ext>
              </a:extLst>
            </p:cNvPr>
            <p:cNvSpPr txBox="1"/>
            <p:nvPr/>
          </p:nvSpPr>
          <p:spPr>
            <a:xfrm rot="16200000">
              <a:off x="2035728" y="919593"/>
              <a:ext cx="10663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150 mm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39F57AE-9E73-47CE-B197-9DDF8A180A17}"/>
                </a:ext>
              </a:extLst>
            </p:cNvPr>
            <p:cNvSpPr txBox="1"/>
            <p:nvPr/>
          </p:nvSpPr>
          <p:spPr>
            <a:xfrm rot="16200000">
              <a:off x="3825778" y="919593"/>
              <a:ext cx="10663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305 mm</a:t>
              </a:r>
            </a:p>
          </p:txBody>
        </p:sp>
      </p:grpSp>
      <p:sp>
        <p:nvSpPr>
          <p:cNvPr id="9" name="Title 11">
            <a:extLst>
              <a:ext uri="{FF2B5EF4-FFF2-40B4-BE49-F238E27FC236}">
                <a16:creationId xmlns:a16="http://schemas.microsoft.com/office/drawing/2014/main" id="{600DEE90-8E04-4C03-B46B-5F4E68B3CB3E}"/>
              </a:ext>
            </a:extLst>
          </p:cNvPr>
          <p:cNvSpPr txBox="1">
            <a:spLocks/>
          </p:cNvSpPr>
          <p:nvPr/>
        </p:nvSpPr>
        <p:spPr>
          <a:xfrm>
            <a:off x="543475" y="194195"/>
            <a:ext cx="9404723" cy="727969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dirty="0"/>
              <a:t>Length distribution (n=41,522 otoliths)</a:t>
            </a:r>
          </a:p>
        </p:txBody>
      </p:sp>
    </p:spTree>
    <p:extLst>
      <p:ext uri="{BB962C8B-B14F-4D97-AF65-F5344CB8AC3E}">
        <p14:creationId xmlns:p14="http://schemas.microsoft.com/office/powerpoint/2010/main" val="15089642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D7F84-B677-49EE-9D57-E6718D77A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34906"/>
          </a:xfrm>
        </p:spPr>
        <p:txBody>
          <a:bodyPr/>
          <a:lstStyle/>
          <a:p>
            <a:r>
              <a:rPr lang="en-US" dirty="0"/>
              <a:t>Estimating Sigma: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AF749-6D32-4E44-9C7E-04375EF661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970" y="1287624"/>
            <a:ext cx="10543888" cy="5486038"/>
          </a:xfrm>
        </p:spPr>
        <p:txBody>
          <a:bodyPr>
            <a:normAutofit/>
          </a:bodyPr>
          <a:lstStyle/>
          <a:p>
            <a:r>
              <a:rPr lang="en-US" dirty="0"/>
              <a:t>Sigma difficult to estimate with truncated data</a:t>
            </a:r>
          </a:p>
          <a:p>
            <a:r>
              <a:rPr lang="en-US" dirty="0"/>
              <a:t>Ad-hoc regressions on the standard deviations of length at age (Diaz et al. 2004)</a:t>
            </a:r>
          </a:p>
          <a:p>
            <a:pPr lvl="1"/>
            <a:r>
              <a:rPr lang="en-US" dirty="0"/>
              <a:t>Linear regression (</a:t>
            </a:r>
            <a:r>
              <a:rPr lang="en-US" dirty="0" err="1"/>
              <a:t>sd_lin_est</a:t>
            </a:r>
            <a:r>
              <a:rPr lang="en-US" dirty="0"/>
              <a:t> = age* x</a:t>
            </a:r>
            <a:r>
              <a:rPr lang="en-US" baseline="-25000" dirty="0"/>
              <a:t>1</a:t>
            </a:r>
            <a:r>
              <a:rPr lang="en-US" dirty="0"/>
              <a:t> + intercept</a:t>
            </a:r>
          </a:p>
          <a:p>
            <a:r>
              <a:rPr lang="en-US" dirty="0"/>
              <a:t>Sigma explored using 4 methods in previous assessment</a:t>
            </a:r>
          </a:p>
          <a:p>
            <a:pPr lvl="1"/>
            <a:r>
              <a:rPr lang="en-US" dirty="0"/>
              <a:t>Sigma = 1</a:t>
            </a:r>
          </a:p>
          <a:p>
            <a:pPr lvl="1"/>
            <a:r>
              <a:rPr lang="en-US" dirty="0"/>
              <a:t>Sigma estimated with linear regression</a:t>
            </a:r>
          </a:p>
          <a:p>
            <a:pPr lvl="1"/>
            <a:r>
              <a:rPr lang="en-US" dirty="0"/>
              <a:t>Sigma estimated with linear regress and t0=0</a:t>
            </a:r>
          </a:p>
          <a:p>
            <a:pPr lvl="1"/>
            <a:r>
              <a:rPr lang="en-US" dirty="0"/>
              <a:t>Sigma estimated with polynomial regression</a:t>
            </a:r>
          </a:p>
          <a:p>
            <a:pPr lvl="2"/>
            <a:r>
              <a:rPr lang="en-US" dirty="0" err="1"/>
              <a:t>sd_poly_est</a:t>
            </a:r>
            <a:r>
              <a:rPr lang="en-US" dirty="0"/>
              <a:t> = age</a:t>
            </a:r>
            <a:r>
              <a:rPr lang="en-US" baseline="30000" dirty="0"/>
              <a:t>2</a:t>
            </a:r>
            <a:r>
              <a:rPr lang="en-US" dirty="0"/>
              <a:t>*x</a:t>
            </a:r>
            <a:r>
              <a:rPr lang="en-US" baseline="-25000" dirty="0"/>
              <a:t>1</a:t>
            </a:r>
            <a:r>
              <a:rPr lang="en-US" dirty="0"/>
              <a:t> + age*x</a:t>
            </a:r>
            <a:r>
              <a:rPr lang="en-US" baseline="-25000" dirty="0"/>
              <a:t>2</a:t>
            </a:r>
            <a:r>
              <a:rPr lang="en-US" dirty="0"/>
              <a:t> + intercept</a:t>
            </a:r>
          </a:p>
          <a:p>
            <a:pPr lvl="2"/>
            <a:r>
              <a:rPr lang="en-US" dirty="0"/>
              <a:t>Better fit to the data</a:t>
            </a:r>
          </a:p>
          <a:p>
            <a:pPr lvl="2"/>
            <a:r>
              <a:rPr lang="en-US" dirty="0"/>
              <a:t>This was accepted as best fit</a:t>
            </a:r>
          </a:p>
          <a:p>
            <a:r>
              <a:rPr lang="en-US" dirty="0"/>
              <a:t>**Models explored so far need more work. In some of these methods using updated data, models are showing unrealistic t0 values (e.g. -7.8) and K hitting the lower bounds (e.g. 0.05)**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5F011F77-114D-46E9-A453-83A69CD2CD5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24236157"/>
              </p:ext>
            </p:extLst>
          </p:nvPr>
        </p:nvGraphicFramePr>
        <p:xfrm>
          <a:off x="7601635" y="2444620"/>
          <a:ext cx="4472177" cy="29213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187405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D7F84-B677-49EE-9D57-E6718D77A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34906"/>
          </a:xfrm>
        </p:spPr>
        <p:txBody>
          <a:bodyPr/>
          <a:lstStyle/>
          <a:p>
            <a:r>
              <a:rPr lang="en-US" u="sng" dirty="0"/>
              <a:t>Application to Stock Synthesis</a:t>
            </a:r>
            <a:r>
              <a:rPr lang="en-US" dirty="0"/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AF749-6D32-4E44-9C7E-04375EF661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969" y="1287624"/>
            <a:ext cx="11840843" cy="5486038"/>
          </a:xfrm>
        </p:spPr>
        <p:txBody>
          <a:bodyPr>
            <a:normAutofit/>
          </a:bodyPr>
          <a:lstStyle/>
          <a:p>
            <a:r>
              <a:rPr lang="en-US" dirty="0"/>
              <a:t>Stock Synthesis requires a CV, not sigma, when estimating the VB parameters</a:t>
            </a:r>
          </a:p>
          <a:p>
            <a:pPr lvl="1"/>
            <a:r>
              <a:rPr lang="en-US" dirty="0"/>
              <a:t>Need to provide lower bounds, upper bounds, and an initial value to estimate across</a:t>
            </a:r>
          </a:p>
          <a:p>
            <a:pPr lvl="2"/>
            <a:r>
              <a:rPr lang="en-US" dirty="0"/>
              <a:t>Linear regression (red line) provides initial value</a:t>
            </a:r>
          </a:p>
          <a:p>
            <a:pPr lvl="2"/>
            <a:r>
              <a:rPr lang="en-US" dirty="0"/>
              <a:t>Can disregard low CV values on upper end of ages where sample sizes are very small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CC68E86-6944-44FD-B765-B8226470BB97}"/>
              </a:ext>
            </a:extLst>
          </p:cNvPr>
          <p:cNvGrpSpPr/>
          <p:nvPr/>
        </p:nvGrpSpPr>
        <p:grpSpPr>
          <a:xfrm>
            <a:off x="3293706" y="2892489"/>
            <a:ext cx="5908819" cy="3815858"/>
            <a:chOff x="5896947" y="2957804"/>
            <a:chExt cx="5908819" cy="3815858"/>
          </a:xfrm>
        </p:grpSpPr>
        <p:graphicFrame>
          <p:nvGraphicFramePr>
            <p:cNvPr id="8" name="Chart 7">
              <a:extLst>
                <a:ext uri="{FF2B5EF4-FFF2-40B4-BE49-F238E27FC236}">
                  <a16:creationId xmlns:a16="http://schemas.microsoft.com/office/drawing/2014/main" id="{A2C436E2-89FA-48CA-A92F-05F604519047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276418403"/>
                </p:ext>
              </p:extLst>
            </p:nvPr>
          </p:nvGraphicFramePr>
          <p:xfrm>
            <a:off x="5896947" y="2957804"/>
            <a:ext cx="5908819" cy="381585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D105FDF5-3732-4F64-BAA1-FE2A29C36B8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025954" y="5915610"/>
              <a:ext cx="363891" cy="139957"/>
            </a:xfrm>
            <a:prstGeom prst="straightConnector1">
              <a:avLst/>
            </a:prstGeom>
            <a:ln w="571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757359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D7F84-B677-49EE-9D57-E6718D77A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100" y="376011"/>
            <a:ext cx="8612562" cy="834906"/>
          </a:xfrm>
        </p:spPr>
        <p:txBody>
          <a:bodyPr/>
          <a:lstStyle/>
          <a:p>
            <a:r>
              <a:rPr lang="en-US" dirty="0"/>
              <a:t>Exploring only FI or pre-reg data: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AF749-6D32-4E44-9C7E-04375EF661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4634" y="1982938"/>
            <a:ext cx="4769498" cy="3508311"/>
          </a:xfrm>
        </p:spPr>
        <p:txBody>
          <a:bodyPr>
            <a:normAutofit/>
          </a:bodyPr>
          <a:lstStyle/>
          <a:p>
            <a:r>
              <a:rPr lang="en-US" dirty="0"/>
              <a:t>N = 3,114 otoliths</a:t>
            </a:r>
          </a:p>
          <a:p>
            <a:r>
              <a:rPr lang="en-US" dirty="0"/>
              <a:t>VB with t0 (green line)</a:t>
            </a:r>
          </a:p>
          <a:p>
            <a:pPr lvl="1"/>
            <a:r>
              <a:rPr lang="en-US" dirty="0" err="1"/>
              <a:t>Linf</a:t>
            </a:r>
            <a:r>
              <a:rPr lang="en-US" dirty="0"/>
              <a:t> = 564</a:t>
            </a:r>
          </a:p>
          <a:p>
            <a:pPr lvl="1"/>
            <a:r>
              <a:rPr lang="en-US" dirty="0"/>
              <a:t>K     = 0.182</a:t>
            </a:r>
          </a:p>
          <a:p>
            <a:pPr lvl="1"/>
            <a:r>
              <a:rPr lang="en-US" dirty="0"/>
              <a:t>t0    = -2.2584</a:t>
            </a:r>
          </a:p>
          <a:p>
            <a:r>
              <a:rPr lang="en-US" dirty="0"/>
              <a:t>VB without t0 (grey dashed line)</a:t>
            </a:r>
          </a:p>
          <a:p>
            <a:pPr lvl="1"/>
            <a:r>
              <a:rPr lang="en-US" dirty="0" err="1"/>
              <a:t>Linf</a:t>
            </a:r>
            <a:r>
              <a:rPr lang="en-US" dirty="0"/>
              <a:t> = 451</a:t>
            </a:r>
          </a:p>
          <a:p>
            <a:pPr lvl="1"/>
            <a:r>
              <a:rPr lang="en-US" dirty="0"/>
              <a:t>K     = 0.5317</a:t>
            </a:r>
          </a:p>
          <a:p>
            <a:pPr marL="457200" lvl="1" indent="0">
              <a:buNone/>
            </a:pPr>
            <a:endParaRPr lang="en-US" dirty="0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6893F334-9E36-4084-9F1F-014A5AA994B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03753114"/>
              </p:ext>
            </p:extLst>
          </p:nvPr>
        </p:nvGraphicFramePr>
        <p:xfrm>
          <a:off x="5778762" y="1850658"/>
          <a:ext cx="5548604" cy="37728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465501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D410B-492B-4086-88DB-D4D02F534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61" y="745680"/>
            <a:ext cx="4336242" cy="1278429"/>
          </a:xfrm>
        </p:spPr>
        <p:txBody>
          <a:bodyPr/>
          <a:lstStyle/>
          <a:p>
            <a:pPr algn="ctr"/>
            <a:r>
              <a:rPr lang="en-US" sz="3600" dirty="0"/>
              <a:t>Number of </a:t>
            </a:r>
            <a:r>
              <a:rPr lang="en-US" sz="3600" u="sng" dirty="0"/>
              <a:t>Otoliths</a:t>
            </a:r>
            <a:br>
              <a:rPr lang="en-US" sz="3600" dirty="0"/>
            </a:br>
            <a:r>
              <a:rPr lang="en-US" sz="3600" dirty="0"/>
              <a:t>by Fishery Sector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651FC24A-6B49-4B62-BEDF-DF1C825D038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0993019"/>
              </p:ext>
            </p:extLst>
          </p:nvPr>
        </p:nvGraphicFramePr>
        <p:xfrm>
          <a:off x="4404803" y="72135"/>
          <a:ext cx="6871315" cy="6732392"/>
        </p:xfrm>
        <a:graphic>
          <a:graphicData uri="http://schemas.openxmlformats.org/drawingml/2006/table">
            <a:tbl>
              <a:tblPr/>
              <a:tblGrid>
                <a:gridCol w="931704">
                  <a:extLst>
                    <a:ext uri="{9D8B030D-6E8A-4147-A177-3AD203B41FA5}">
                      <a16:colId xmlns:a16="http://schemas.microsoft.com/office/drawing/2014/main" val="523111397"/>
                    </a:ext>
                  </a:extLst>
                </a:gridCol>
                <a:gridCol w="1319914">
                  <a:extLst>
                    <a:ext uri="{9D8B030D-6E8A-4147-A177-3AD203B41FA5}">
                      <a16:colId xmlns:a16="http://schemas.microsoft.com/office/drawing/2014/main" val="2916010430"/>
                    </a:ext>
                  </a:extLst>
                </a:gridCol>
                <a:gridCol w="1572250">
                  <a:extLst>
                    <a:ext uri="{9D8B030D-6E8A-4147-A177-3AD203B41FA5}">
                      <a16:colId xmlns:a16="http://schemas.microsoft.com/office/drawing/2014/main" val="3845176040"/>
                    </a:ext>
                  </a:extLst>
                </a:gridCol>
                <a:gridCol w="2115743">
                  <a:extLst>
                    <a:ext uri="{9D8B030D-6E8A-4147-A177-3AD203B41FA5}">
                      <a16:colId xmlns:a16="http://schemas.microsoft.com/office/drawing/2014/main" val="3990547734"/>
                    </a:ext>
                  </a:extLst>
                </a:gridCol>
                <a:gridCol w="931704">
                  <a:extLst>
                    <a:ext uri="{9D8B030D-6E8A-4147-A177-3AD203B41FA5}">
                      <a16:colId xmlns:a16="http://schemas.microsoft.com/office/drawing/2014/main" val="3857930701"/>
                    </a:ext>
                  </a:extLst>
                </a:gridCol>
              </a:tblGrid>
              <a:tr h="1637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Year</a:t>
                      </a: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Commercial</a:t>
                      </a: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Recreational</a:t>
                      </a: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Fishery Independent</a:t>
                      </a: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151588"/>
                  </a:ext>
                </a:extLst>
              </a:tr>
              <a:tr h="1637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1980</a:t>
                      </a: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496</a:t>
                      </a: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4409371"/>
                  </a:ext>
                </a:extLst>
              </a:tr>
              <a:tr h="1637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1981</a:t>
                      </a: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153</a:t>
                      </a: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199</a:t>
                      </a: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2620930"/>
                  </a:ext>
                </a:extLst>
              </a:tr>
              <a:tr h="1637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1982</a:t>
                      </a: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198</a:t>
                      </a: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9654767"/>
                  </a:ext>
                </a:extLst>
              </a:tr>
              <a:tr h="1637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1983</a:t>
                      </a: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566</a:t>
                      </a: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4998154"/>
                  </a:ext>
                </a:extLst>
              </a:tr>
              <a:tr h="1637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1984</a:t>
                      </a: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217</a:t>
                      </a: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255460"/>
                  </a:ext>
                </a:extLst>
              </a:tr>
              <a:tr h="1637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1985</a:t>
                      </a: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180</a:t>
                      </a: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184573"/>
                  </a:ext>
                </a:extLst>
              </a:tr>
              <a:tr h="1637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1986</a:t>
                      </a: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74</a:t>
                      </a: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4929281"/>
                  </a:ext>
                </a:extLst>
              </a:tr>
              <a:tr h="1637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1987</a:t>
                      </a: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52</a:t>
                      </a: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0296189"/>
                  </a:ext>
                </a:extLst>
              </a:tr>
              <a:tr h="1637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1988</a:t>
                      </a: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5905242"/>
                  </a:ext>
                </a:extLst>
              </a:tr>
              <a:tr h="1637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1989</a:t>
                      </a: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6926512"/>
                  </a:ext>
                </a:extLst>
              </a:tr>
              <a:tr h="1637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1990</a:t>
                      </a: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236</a:t>
                      </a: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5956785"/>
                  </a:ext>
                </a:extLst>
              </a:tr>
              <a:tr h="1637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1991</a:t>
                      </a: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0275229"/>
                  </a:ext>
                </a:extLst>
              </a:tr>
              <a:tr h="1637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1992</a:t>
                      </a: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107</a:t>
                      </a: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0813998"/>
                  </a:ext>
                </a:extLst>
              </a:tr>
              <a:tr h="1637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1993</a:t>
                      </a: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174</a:t>
                      </a: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388979"/>
                  </a:ext>
                </a:extLst>
              </a:tr>
              <a:tr h="1637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1994</a:t>
                      </a: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262</a:t>
                      </a: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97</a:t>
                      </a: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4784154"/>
                  </a:ext>
                </a:extLst>
              </a:tr>
              <a:tr h="1637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1995</a:t>
                      </a: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270</a:t>
                      </a: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423</a:t>
                      </a: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1423452"/>
                  </a:ext>
                </a:extLst>
              </a:tr>
              <a:tr h="1637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1996</a:t>
                      </a: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400</a:t>
                      </a: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113</a:t>
                      </a: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8127065"/>
                  </a:ext>
                </a:extLst>
              </a:tr>
              <a:tr h="1637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1997</a:t>
                      </a: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977</a:t>
                      </a: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190</a:t>
                      </a: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225051"/>
                  </a:ext>
                </a:extLst>
              </a:tr>
              <a:tr h="1637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1998</a:t>
                      </a: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512</a:t>
                      </a: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686</a:t>
                      </a: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0056887"/>
                  </a:ext>
                </a:extLst>
              </a:tr>
              <a:tr h="1637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1999</a:t>
                      </a: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833</a:t>
                      </a: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356</a:t>
                      </a: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119</a:t>
                      </a: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5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8358586"/>
                  </a:ext>
                </a:extLst>
              </a:tr>
              <a:tr h="1637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2000</a:t>
                      </a: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541</a:t>
                      </a: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126</a:t>
                      </a: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540</a:t>
                      </a: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3744532"/>
                  </a:ext>
                </a:extLst>
              </a:tr>
              <a:tr h="1637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2001</a:t>
                      </a: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638</a:t>
                      </a: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38</a:t>
                      </a: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300</a:t>
                      </a: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8087839"/>
                  </a:ext>
                </a:extLst>
              </a:tr>
              <a:tr h="1637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2002</a:t>
                      </a: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454</a:t>
                      </a: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216</a:t>
                      </a: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90</a:t>
                      </a: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0313029"/>
                  </a:ext>
                </a:extLst>
              </a:tr>
              <a:tr h="1637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2003</a:t>
                      </a: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341</a:t>
                      </a: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357</a:t>
                      </a: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922474"/>
                  </a:ext>
                </a:extLst>
              </a:tr>
              <a:tr h="1637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2004</a:t>
                      </a: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444</a:t>
                      </a: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542</a:t>
                      </a: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0614251"/>
                  </a:ext>
                </a:extLst>
              </a:tr>
              <a:tr h="1637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2005</a:t>
                      </a: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676</a:t>
                      </a: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506</a:t>
                      </a: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2932124"/>
                  </a:ext>
                </a:extLst>
              </a:tr>
              <a:tr h="1637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2006</a:t>
                      </a: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707</a:t>
                      </a: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345</a:t>
                      </a: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1218766"/>
                  </a:ext>
                </a:extLst>
              </a:tr>
              <a:tr h="1637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2007</a:t>
                      </a: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360</a:t>
                      </a: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154</a:t>
                      </a: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6032099"/>
                  </a:ext>
                </a:extLst>
              </a:tr>
              <a:tr h="1637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2008</a:t>
                      </a: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825</a:t>
                      </a: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395</a:t>
                      </a: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8085518"/>
                  </a:ext>
                </a:extLst>
              </a:tr>
              <a:tr h="1637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2009</a:t>
                      </a: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742</a:t>
                      </a: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853</a:t>
                      </a: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8017096"/>
                  </a:ext>
                </a:extLst>
              </a:tr>
              <a:tr h="1637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2010</a:t>
                      </a: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498</a:t>
                      </a: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1185</a:t>
                      </a: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91</a:t>
                      </a: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68466922"/>
                  </a:ext>
                </a:extLst>
              </a:tr>
              <a:tr h="1637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2011</a:t>
                      </a: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143</a:t>
                      </a: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701</a:t>
                      </a: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221313"/>
                  </a:ext>
                </a:extLst>
              </a:tr>
              <a:tr h="1637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2012</a:t>
                      </a: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143</a:t>
                      </a: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1635</a:t>
                      </a: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7264397"/>
                  </a:ext>
                </a:extLst>
              </a:tr>
              <a:tr h="1637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2013</a:t>
                      </a: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280</a:t>
                      </a: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1476</a:t>
                      </a: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0052761"/>
                  </a:ext>
                </a:extLst>
              </a:tr>
              <a:tr h="1637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2014</a:t>
                      </a: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3954</a:t>
                      </a: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1565</a:t>
                      </a: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7425746"/>
                  </a:ext>
                </a:extLst>
              </a:tr>
              <a:tr h="1637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2015</a:t>
                      </a: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3416</a:t>
                      </a: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1708</a:t>
                      </a: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809618"/>
                  </a:ext>
                </a:extLst>
              </a:tr>
              <a:tr h="1637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2016</a:t>
                      </a: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2613</a:t>
                      </a: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1878</a:t>
                      </a: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169126"/>
                  </a:ext>
                </a:extLst>
              </a:tr>
              <a:tr h="1637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1273</a:t>
                      </a: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1453</a:t>
                      </a: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7706783"/>
                  </a:ext>
                </a:extLst>
              </a:tr>
              <a:tr h="1637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21736</a:t>
                      </a: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19300</a:t>
                      </a: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1221</a:t>
                      </a: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42,257</a:t>
                      </a:r>
                    </a:p>
                  </a:txBody>
                  <a:tcPr marL="4175" marR="4175" marT="41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1683931"/>
                  </a:ext>
                </a:extLst>
              </a:tr>
              <a:tr h="16459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Percent (%)</a:t>
                      </a: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51</a:t>
                      </a: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46</a:t>
                      </a: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05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75" marR="4175" marT="41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4048211"/>
                  </a:ext>
                </a:extLst>
              </a:tr>
            </a:tbl>
          </a:graphicData>
        </a:graphic>
      </p:graphicFrame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6B7E2E43-365E-4433-BF1A-26F76269201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36141149"/>
              </p:ext>
            </p:extLst>
          </p:nvPr>
        </p:nvGraphicFramePr>
        <p:xfrm>
          <a:off x="-49318" y="2706985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744456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4F1E847-DBA0-4EF1-ADE2-901B8630C1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1975026"/>
              </p:ext>
            </p:extLst>
          </p:nvPr>
        </p:nvGraphicFramePr>
        <p:xfrm>
          <a:off x="165717" y="683581"/>
          <a:ext cx="11860566" cy="5283013"/>
        </p:xfrm>
        <a:graphic>
          <a:graphicData uri="http://schemas.openxmlformats.org/drawingml/2006/table">
            <a:tbl>
              <a:tblPr/>
              <a:tblGrid>
                <a:gridCol w="1596086">
                  <a:extLst>
                    <a:ext uri="{9D8B030D-6E8A-4147-A177-3AD203B41FA5}">
                      <a16:colId xmlns:a16="http://schemas.microsoft.com/office/drawing/2014/main" val="4015186771"/>
                    </a:ext>
                  </a:extLst>
                </a:gridCol>
                <a:gridCol w="1045711">
                  <a:extLst>
                    <a:ext uri="{9D8B030D-6E8A-4147-A177-3AD203B41FA5}">
                      <a16:colId xmlns:a16="http://schemas.microsoft.com/office/drawing/2014/main" val="3226386212"/>
                    </a:ext>
                  </a:extLst>
                </a:gridCol>
                <a:gridCol w="715486">
                  <a:extLst>
                    <a:ext uri="{9D8B030D-6E8A-4147-A177-3AD203B41FA5}">
                      <a16:colId xmlns:a16="http://schemas.microsoft.com/office/drawing/2014/main" val="1169110993"/>
                    </a:ext>
                  </a:extLst>
                </a:gridCol>
                <a:gridCol w="660449">
                  <a:extLst>
                    <a:ext uri="{9D8B030D-6E8A-4147-A177-3AD203B41FA5}">
                      <a16:colId xmlns:a16="http://schemas.microsoft.com/office/drawing/2014/main" val="120078286"/>
                    </a:ext>
                  </a:extLst>
                </a:gridCol>
                <a:gridCol w="660449">
                  <a:extLst>
                    <a:ext uri="{9D8B030D-6E8A-4147-A177-3AD203B41FA5}">
                      <a16:colId xmlns:a16="http://schemas.microsoft.com/office/drawing/2014/main" val="3409858325"/>
                    </a:ext>
                  </a:extLst>
                </a:gridCol>
                <a:gridCol w="481578">
                  <a:extLst>
                    <a:ext uri="{9D8B030D-6E8A-4147-A177-3AD203B41FA5}">
                      <a16:colId xmlns:a16="http://schemas.microsoft.com/office/drawing/2014/main" val="1018819847"/>
                    </a:ext>
                  </a:extLst>
                </a:gridCol>
                <a:gridCol w="660449">
                  <a:extLst>
                    <a:ext uri="{9D8B030D-6E8A-4147-A177-3AD203B41FA5}">
                      <a16:colId xmlns:a16="http://schemas.microsoft.com/office/drawing/2014/main" val="1950934301"/>
                    </a:ext>
                  </a:extLst>
                </a:gridCol>
                <a:gridCol w="660449">
                  <a:extLst>
                    <a:ext uri="{9D8B030D-6E8A-4147-A177-3AD203B41FA5}">
                      <a16:colId xmlns:a16="http://schemas.microsoft.com/office/drawing/2014/main" val="86358384"/>
                    </a:ext>
                  </a:extLst>
                </a:gridCol>
                <a:gridCol w="660449">
                  <a:extLst>
                    <a:ext uri="{9D8B030D-6E8A-4147-A177-3AD203B41FA5}">
                      <a16:colId xmlns:a16="http://schemas.microsoft.com/office/drawing/2014/main" val="1093883595"/>
                    </a:ext>
                  </a:extLst>
                </a:gridCol>
                <a:gridCol w="660449">
                  <a:extLst>
                    <a:ext uri="{9D8B030D-6E8A-4147-A177-3AD203B41FA5}">
                      <a16:colId xmlns:a16="http://schemas.microsoft.com/office/drawing/2014/main" val="911368277"/>
                    </a:ext>
                  </a:extLst>
                </a:gridCol>
                <a:gridCol w="756765">
                  <a:extLst>
                    <a:ext uri="{9D8B030D-6E8A-4147-A177-3AD203B41FA5}">
                      <a16:colId xmlns:a16="http://schemas.microsoft.com/office/drawing/2014/main" val="3365130334"/>
                    </a:ext>
                  </a:extLst>
                </a:gridCol>
                <a:gridCol w="1086989">
                  <a:extLst>
                    <a:ext uri="{9D8B030D-6E8A-4147-A177-3AD203B41FA5}">
                      <a16:colId xmlns:a16="http://schemas.microsoft.com/office/drawing/2014/main" val="1329094814"/>
                    </a:ext>
                  </a:extLst>
                </a:gridCol>
                <a:gridCol w="1169546">
                  <a:extLst>
                    <a:ext uri="{9D8B030D-6E8A-4147-A177-3AD203B41FA5}">
                      <a16:colId xmlns:a16="http://schemas.microsoft.com/office/drawing/2014/main" val="1694122261"/>
                    </a:ext>
                  </a:extLst>
                </a:gridCol>
                <a:gridCol w="1045711">
                  <a:extLst>
                    <a:ext uri="{9D8B030D-6E8A-4147-A177-3AD203B41FA5}">
                      <a16:colId xmlns:a16="http://schemas.microsoft.com/office/drawing/2014/main" val="2537584166"/>
                    </a:ext>
                  </a:extLst>
                </a:gridCol>
              </a:tblGrid>
              <a:tr h="263416">
                <a:tc gridSpan="13"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Length-length (mm) relationships for South Florida Yellowtail Snapper (</a:t>
                      </a:r>
                      <a:r>
                        <a:rPr lang="en-US" sz="14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Ocyurus</a:t>
                      </a:r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4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chrysurus</a:t>
                      </a:r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). Regressions are in the form Y = a + </a:t>
                      </a:r>
                      <a:r>
                        <a:rPr lang="en-US" sz="14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bX.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0231776"/>
                  </a:ext>
                </a:extLst>
              </a:tr>
              <a:tr h="263416">
                <a:tc gridSpan="11"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SL: standard length (mm); FL: fork length (mm); TL: total length (mm); TW: total weight (kg), GW: gutted weight (kg).</a:t>
                      </a: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6608029"/>
                  </a:ext>
                </a:extLst>
              </a:tr>
              <a:tr h="263416"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7856314"/>
                  </a:ext>
                </a:extLst>
              </a:tr>
              <a:tr h="263416"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4354712"/>
                  </a:ext>
                </a:extLst>
              </a:tr>
              <a:tr h="263416">
                <a:tc gridSpan="14"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LENGTH-LENGTH (linear model Y = a + </a:t>
                      </a:r>
                      <a:r>
                        <a:rPr lang="en-US" sz="13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bX</a:t>
                      </a:r>
                      <a:r>
                        <a:rPr lang="en-US" sz="13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7668561"/>
                  </a:ext>
                </a:extLst>
              </a:tr>
              <a:tr h="5268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Source </a:t>
                      </a:r>
                    </a:p>
                  </a:txBody>
                  <a:tcPr marL="6228" marR="6228" marT="622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Y (mm) </a:t>
                      </a:r>
                    </a:p>
                  </a:txBody>
                  <a:tcPr marL="6228" marR="6228" marT="622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a (mm)</a:t>
                      </a: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b </a:t>
                      </a: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X (mm) </a:t>
                      </a: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n </a:t>
                      </a: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Min X (mm) </a:t>
                      </a: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Max X (mm) </a:t>
                      </a: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Avg. X* (mm) </a:t>
                      </a: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MSE* </a:t>
                      </a: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Adj. r</a:t>
                      </a:r>
                      <a:r>
                        <a:rPr lang="en-US" sz="1300" b="1" i="0" u="none" strike="noStrike" baseline="300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en-US" sz="13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3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Σ</a:t>
                      </a:r>
                      <a:r>
                        <a:rPr lang="en-US" sz="13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  <a:r>
                        <a:rPr lang="en-US" sz="1300" b="1" i="0" u="none" strike="noStrike" baseline="300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en-US" sz="13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*</a:t>
                      </a: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3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Σ</a:t>
                      </a:r>
                      <a:r>
                        <a:rPr lang="en-US" sz="13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xy</a:t>
                      </a:r>
                      <a:r>
                        <a:rPr lang="en-US" sz="13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*</a:t>
                      </a: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3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Σ</a:t>
                      </a:r>
                      <a:r>
                        <a:rPr lang="en-US" sz="13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y</a:t>
                      </a:r>
                      <a:r>
                        <a:rPr lang="en-US" sz="1300" b="1" i="0" u="none" strike="noStrike" baseline="30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en-US" sz="13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*</a:t>
                      </a:r>
                    </a:p>
                  </a:txBody>
                  <a:tcPr marL="6228" marR="6228" marT="622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2797421"/>
                  </a:ext>
                </a:extLst>
              </a:tr>
              <a:tr h="296342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SEDAR 64 </a:t>
                      </a:r>
                    </a:p>
                  </a:txBody>
                  <a:tcPr marL="6228" marR="6228" marT="62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SL </a:t>
                      </a:r>
                      <a:r>
                        <a:rPr lang="en-US" sz="1300" b="0" i="0" u="none" strike="noStrike" baseline="300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US" sz="13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8" marR="6228" marT="622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-8.5525</a:t>
                      </a: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0.8961</a:t>
                      </a: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FL </a:t>
                      </a: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5,873</a:t>
                      </a: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230</a:t>
                      </a: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548</a:t>
                      </a: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309.8</a:t>
                      </a: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24.19173</a:t>
                      </a: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0.99</a:t>
                      </a: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14972185.85</a:t>
                      </a: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13416497.58</a:t>
                      </a: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12164483.12</a:t>
                      </a:r>
                    </a:p>
                  </a:txBody>
                  <a:tcPr marL="6228" marR="6228" marT="622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6922678"/>
                  </a:ext>
                </a:extLst>
              </a:tr>
              <a:tr h="30731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TL</a:t>
                      </a:r>
                      <a:r>
                        <a:rPr lang="en-US" sz="1300" b="0" i="0" u="none" strike="noStrike" baseline="-250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relaxed</a:t>
                      </a:r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300" b="0" i="0" u="none" strike="noStrike" baseline="300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b</a:t>
                      </a:r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** </a:t>
                      </a:r>
                    </a:p>
                  </a:txBody>
                  <a:tcPr marL="6228" marR="6228" marT="622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-14.7197</a:t>
                      </a: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1.2727</a:t>
                      </a: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FL</a:t>
                      </a: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16,212</a:t>
                      </a: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205</a:t>
                      </a: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550</a:t>
                      </a: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304.8</a:t>
                      </a: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75.76723</a:t>
                      </a: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0.98</a:t>
                      </a: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32304484.82</a:t>
                      </a: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41115136.35</a:t>
                      </a: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53556971.66</a:t>
                      </a:r>
                    </a:p>
                  </a:txBody>
                  <a:tcPr marL="6228" marR="6228" marT="622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7207220"/>
                  </a:ext>
                </a:extLst>
              </a:tr>
              <a:tr h="30731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TL</a:t>
                      </a:r>
                      <a:r>
                        <a:rPr lang="en-US" sz="1300" b="0" i="0" u="none" strike="noStrike" baseline="-250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max</a:t>
                      </a:r>
                      <a:r>
                        <a:rPr lang="en-US" sz="1300" b="0" i="0" u="none" strike="noStrike" baseline="-25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300" b="0" i="0" u="none" strike="noStrike" baseline="30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c</a:t>
                      </a:r>
                      <a:endParaRPr lang="en-US" sz="13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8" marR="6228" marT="622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-16.4139</a:t>
                      </a: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1.2969</a:t>
                      </a: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FL </a:t>
                      </a: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6,827</a:t>
                      </a: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225</a:t>
                      </a: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548</a:t>
                      </a: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308.1</a:t>
                      </a: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32.20539</a:t>
                      </a: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0.99</a:t>
                      </a: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16365227.67</a:t>
                      </a: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21223574.86</a:t>
                      </a: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27744021.96</a:t>
                      </a:r>
                    </a:p>
                  </a:txBody>
                  <a:tcPr marL="6228" marR="6228" marT="622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8225891"/>
                  </a:ext>
                </a:extLst>
              </a:tr>
              <a:tr h="28536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SEDAR 27A</a:t>
                      </a:r>
                    </a:p>
                  </a:txBody>
                  <a:tcPr marL="6228" marR="6228" marT="62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TL</a:t>
                      </a:r>
                      <a:r>
                        <a:rPr lang="en-US" sz="1300" b="0" i="0" u="none" strike="noStrike" baseline="-250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max </a:t>
                      </a:r>
                      <a:endParaRPr lang="en-US" sz="13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8" marR="6228" marT="622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-14.947</a:t>
                      </a: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1.290</a:t>
                      </a: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FL</a:t>
                      </a: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3,036</a:t>
                      </a: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233</a:t>
                      </a: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548</a:t>
                      </a: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0.99</a:t>
                      </a: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6228" marR="6228" marT="622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0017242"/>
                  </a:ext>
                </a:extLst>
              </a:tr>
              <a:tr h="28536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SEDAR 3</a:t>
                      </a:r>
                    </a:p>
                  </a:txBody>
                  <a:tcPr marL="6228" marR="6228" marT="62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TL</a:t>
                      </a:r>
                      <a:r>
                        <a:rPr lang="en-US" sz="1300" b="0" i="0" u="none" strike="noStrike" baseline="-250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max </a:t>
                      </a:r>
                      <a:endParaRPr lang="en-US" sz="13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8" marR="6228" marT="622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-23.117</a:t>
                      </a: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1.313</a:t>
                      </a: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FL</a:t>
                      </a: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409</a:t>
                      </a: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233</a:t>
                      </a: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506</a:t>
                      </a: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0.98</a:t>
                      </a: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228" marR="6228" marT="622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2286394"/>
                  </a:ext>
                </a:extLst>
              </a:tr>
              <a:tr h="28536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Johnson (1983)</a:t>
                      </a:r>
                    </a:p>
                  </a:txBody>
                  <a:tcPr marL="6228" marR="6228" marT="62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FL</a:t>
                      </a:r>
                    </a:p>
                  </a:txBody>
                  <a:tcPr marL="6228" marR="6228" marT="622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17.7</a:t>
                      </a: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0.78</a:t>
                      </a: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TL</a:t>
                      </a:r>
                      <a:r>
                        <a:rPr lang="en-US" sz="1300" b="0" i="0" u="none" strike="noStrike" baseline="-250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max</a:t>
                      </a:r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0.97</a:t>
                      </a: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228" marR="6228" marT="622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4195340"/>
                  </a:ext>
                </a:extLst>
              </a:tr>
              <a:tr h="28536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Garcia et al. (2003)</a:t>
                      </a:r>
                    </a:p>
                  </a:txBody>
                  <a:tcPr marL="6228" marR="6228" marT="62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FL</a:t>
                      </a:r>
                    </a:p>
                  </a:txBody>
                  <a:tcPr marL="6228" marR="6228" marT="622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7.56</a:t>
                      </a: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0.79</a:t>
                      </a: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TL</a:t>
                      </a:r>
                      <a:r>
                        <a:rPr lang="en-US" sz="1300" b="0" i="0" u="none" strike="noStrike" baseline="-250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relaxed</a:t>
                      </a:r>
                      <a:endParaRPr lang="en-US" sz="13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1,264</a:t>
                      </a: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240</a:t>
                      </a: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780</a:t>
                      </a: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0.95</a:t>
                      </a: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228" marR="6228" marT="622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548144"/>
                  </a:ext>
                </a:extLst>
              </a:tr>
              <a:tr h="28536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SEDAR 27A</a:t>
                      </a:r>
                    </a:p>
                  </a:txBody>
                  <a:tcPr marL="6228" marR="6228" marT="62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TL</a:t>
                      </a:r>
                      <a:r>
                        <a:rPr lang="en-US" sz="1300" b="0" i="0" u="none" strike="noStrike" baseline="-250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relaxed</a:t>
                      </a:r>
                      <a:endParaRPr lang="en-US" sz="13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8" marR="6228" marT="622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-8.604</a:t>
                      </a: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0.991</a:t>
                      </a: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TL</a:t>
                      </a:r>
                      <a:r>
                        <a:rPr lang="en-US" sz="1300" b="0" i="0" u="none" strike="noStrike" baseline="-250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max</a:t>
                      </a:r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3,008</a:t>
                      </a: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266</a:t>
                      </a: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684</a:t>
                      </a: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0.99</a:t>
                      </a: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228" marR="6228" marT="622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0073509"/>
                  </a:ext>
                </a:extLst>
              </a:tr>
              <a:tr h="296342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baseline="300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reverse prediction:  FL = 9.5441 + 1.1159 * SL</a:t>
                      </a: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42116813"/>
                  </a:ext>
                </a:extLst>
              </a:tr>
              <a:tr h="274392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baseline="300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b</a:t>
                      </a:r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reverse prediction:  FL = 11.5657 + 0.7857 * TL</a:t>
                      </a:r>
                      <a:r>
                        <a:rPr lang="en-US" sz="1300" b="0" i="0" u="none" strike="noStrike" baseline="-250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relaxed</a:t>
                      </a:r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1848442"/>
                  </a:ext>
                </a:extLst>
              </a:tr>
              <a:tr h="263416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baseline="30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</a:t>
                      </a:r>
                      <a:r>
                        <a:rPr lang="en-US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reverse prediction:  FL = 12.6563 +   0.7711 * </a:t>
                      </a:r>
                      <a:r>
                        <a:rPr lang="en-US" sz="13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TL</a:t>
                      </a:r>
                      <a:r>
                        <a:rPr lang="en-US" sz="1300" b="0" i="0" u="none" strike="noStrike" baseline="-250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max</a:t>
                      </a:r>
                      <a:r>
                        <a:rPr lang="en-US" sz="1300" b="0" i="0" u="none" strike="noStrike" baseline="-25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  <a:endParaRPr lang="en-US" sz="13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28" marR="6228" marT="6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3203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533429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60C3AA9-35D4-4D8D-AF3F-5E6DC059CE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4248137"/>
              </p:ext>
            </p:extLst>
          </p:nvPr>
        </p:nvGraphicFramePr>
        <p:xfrm>
          <a:off x="798991" y="71022"/>
          <a:ext cx="9570127" cy="6311196"/>
        </p:xfrm>
        <a:graphic>
          <a:graphicData uri="http://schemas.openxmlformats.org/drawingml/2006/table">
            <a:tbl>
              <a:tblPr/>
              <a:tblGrid>
                <a:gridCol w="2377163">
                  <a:extLst>
                    <a:ext uri="{9D8B030D-6E8A-4147-A177-3AD203B41FA5}">
                      <a16:colId xmlns:a16="http://schemas.microsoft.com/office/drawing/2014/main" val="2108411520"/>
                    </a:ext>
                  </a:extLst>
                </a:gridCol>
                <a:gridCol w="1241861">
                  <a:extLst>
                    <a:ext uri="{9D8B030D-6E8A-4147-A177-3AD203B41FA5}">
                      <a16:colId xmlns:a16="http://schemas.microsoft.com/office/drawing/2014/main" val="3165285668"/>
                    </a:ext>
                  </a:extLst>
                </a:gridCol>
                <a:gridCol w="848402">
                  <a:extLst>
                    <a:ext uri="{9D8B030D-6E8A-4147-A177-3AD203B41FA5}">
                      <a16:colId xmlns:a16="http://schemas.microsoft.com/office/drawing/2014/main" val="362187313"/>
                    </a:ext>
                  </a:extLst>
                </a:gridCol>
                <a:gridCol w="786924">
                  <a:extLst>
                    <a:ext uri="{9D8B030D-6E8A-4147-A177-3AD203B41FA5}">
                      <a16:colId xmlns:a16="http://schemas.microsoft.com/office/drawing/2014/main" val="1472963387"/>
                    </a:ext>
                  </a:extLst>
                </a:gridCol>
                <a:gridCol w="983652">
                  <a:extLst>
                    <a:ext uri="{9D8B030D-6E8A-4147-A177-3AD203B41FA5}">
                      <a16:colId xmlns:a16="http://schemas.microsoft.com/office/drawing/2014/main" val="1441188165"/>
                    </a:ext>
                  </a:extLst>
                </a:gridCol>
                <a:gridCol w="577897">
                  <a:extLst>
                    <a:ext uri="{9D8B030D-6E8A-4147-A177-3AD203B41FA5}">
                      <a16:colId xmlns:a16="http://schemas.microsoft.com/office/drawing/2014/main" val="150513130"/>
                    </a:ext>
                  </a:extLst>
                </a:gridCol>
                <a:gridCol w="983652">
                  <a:extLst>
                    <a:ext uri="{9D8B030D-6E8A-4147-A177-3AD203B41FA5}">
                      <a16:colId xmlns:a16="http://schemas.microsoft.com/office/drawing/2014/main" val="666763278"/>
                    </a:ext>
                  </a:extLst>
                </a:gridCol>
                <a:gridCol w="983652">
                  <a:extLst>
                    <a:ext uri="{9D8B030D-6E8A-4147-A177-3AD203B41FA5}">
                      <a16:colId xmlns:a16="http://schemas.microsoft.com/office/drawing/2014/main" val="3384038372"/>
                    </a:ext>
                  </a:extLst>
                </a:gridCol>
                <a:gridCol w="786924">
                  <a:extLst>
                    <a:ext uri="{9D8B030D-6E8A-4147-A177-3AD203B41FA5}">
                      <a16:colId xmlns:a16="http://schemas.microsoft.com/office/drawing/2014/main" val="540762442"/>
                    </a:ext>
                  </a:extLst>
                </a:gridCol>
              </a:tblGrid>
              <a:tr h="307158">
                <a:tc gridSpan="9"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Length-weight relationships (nonlinear estimation) for Yellowtail Snapper in waters off of Southern Florida.</a:t>
                      </a:r>
                    </a:p>
                  </a:txBody>
                  <a:tcPr marL="4556" marR="4556" marT="45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2068517"/>
                  </a:ext>
                </a:extLst>
              </a:tr>
              <a:tr h="307158">
                <a:tc gridSpan="7"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FL: fork length (mm); TL: total length (mm); TW: total weight (kg), GW: gutted weight (kg).</a:t>
                      </a:r>
                    </a:p>
                  </a:txBody>
                  <a:tcPr marL="4556" marR="4556" marT="45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56" marR="4556" marT="45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56" marR="4556" marT="45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8774794"/>
                  </a:ext>
                </a:extLst>
              </a:tr>
              <a:tr h="156790">
                <a:tc>
                  <a:txBody>
                    <a:bodyPr/>
                    <a:lstStyle/>
                    <a:p>
                      <a:pPr algn="ctr" fontAlgn="b"/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56" marR="4556" marT="45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56" marR="4556" marT="45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56" marR="4556" marT="45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56" marR="4556" marT="45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56" marR="4556" marT="45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56" marR="4556" marT="45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56" marR="4556" marT="45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56" marR="4556" marT="45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56" marR="4556" marT="45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4831468"/>
                  </a:ext>
                </a:extLst>
              </a:tr>
              <a:tr h="173376">
                <a:tc gridSpan="9"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LENGTH-WEIGHT (nonlinear model:  weight = a * </a:t>
                      </a:r>
                      <a:r>
                        <a:rPr lang="en-US" sz="13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Length</a:t>
                      </a:r>
                      <a:r>
                        <a:rPr lang="en-US" sz="1300" b="1" i="0" u="none" strike="noStrike" baseline="300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b</a:t>
                      </a:r>
                      <a:r>
                        <a:rPr lang="en-US" sz="1300" b="1" i="0" u="none" strike="noStrike" baseline="30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3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4556" marR="4556" marT="45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8134250"/>
                  </a:ext>
                </a:extLst>
              </a:tr>
              <a:tr h="3082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Source </a:t>
                      </a:r>
                    </a:p>
                  </a:txBody>
                  <a:tcPr marL="4556" marR="4556" marT="455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Y [kg]</a:t>
                      </a:r>
                    </a:p>
                  </a:txBody>
                  <a:tcPr marL="4556" marR="4556" marT="455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a </a:t>
                      </a:r>
                    </a:p>
                  </a:txBody>
                  <a:tcPr marL="4556" marR="4556" marT="455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b </a:t>
                      </a:r>
                    </a:p>
                  </a:txBody>
                  <a:tcPr marL="4556" marR="4556" marT="455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X[mm]</a:t>
                      </a:r>
                    </a:p>
                  </a:txBody>
                  <a:tcPr marL="4556" marR="4556" marT="455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n </a:t>
                      </a:r>
                    </a:p>
                  </a:txBody>
                  <a:tcPr marL="4556" marR="4556" marT="455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Min [mm] </a:t>
                      </a:r>
                    </a:p>
                  </a:txBody>
                  <a:tcPr marL="4556" marR="4556" marT="455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Max [mm] </a:t>
                      </a:r>
                    </a:p>
                  </a:txBody>
                  <a:tcPr marL="4556" marR="4556" marT="455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MSE </a:t>
                      </a:r>
                    </a:p>
                  </a:txBody>
                  <a:tcPr marL="4556" marR="4556" marT="4556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02652692"/>
                  </a:ext>
                </a:extLst>
              </a:tr>
              <a:tr h="307158"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SEDAR 64</a:t>
                      </a:r>
                    </a:p>
                  </a:txBody>
                  <a:tcPr marL="4556" marR="4556" marT="45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TW </a:t>
                      </a:r>
                    </a:p>
                  </a:txBody>
                  <a:tcPr marL="4556" marR="4556" marT="455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3.396E-08</a:t>
                      </a:r>
                    </a:p>
                  </a:txBody>
                  <a:tcPr marL="4556" marR="4556" marT="455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2.8797</a:t>
                      </a:r>
                    </a:p>
                  </a:txBody>
                  <a:tcPr marL="4556" marR="4556" marT="455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FL </a:t>
                      </a:r>
                    </a:p>
                  </a:txBody>
                  <a:tcPr marL="4556" marR="4556" marT="455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16,540</a:t>
                      </a:r>
                    </a:p>
                  </a:txBody>
                  <a:tcPr marL="4556" marR="4556" marT="455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</a:t>
                      </a:r>
                    </a:p>
                  </a:txBody>
                  <a:tcPr marL="4556" marR="4556" marT="455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550</a:t>
                      </a:r>
                    </a:p>
                  </a:txBody>
                  <a:tcPr marL="4556" marR="4556" marT="455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0.00200</a:t>
                      </a:r>
                    </a:p>
                  </a:txBody>
                  <a:tcPr marL="4556" marR="4556" marT="4556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6649468"/>
                  </a:ext>
                </a:extLst>
              </a:tr>
              <a:tr h="30715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TW </a:t>
                      </a:r>
                    </a:p>
                  </a:txBody>
                  <a:tcPr marL="4556" marR="4556" marT="455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4.035E-08</a:t>
                      </a:r>
                    </a:p>
                  </a:txBody>
                  <a:tcPr marL="4556" marR="4556" marT="45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2.7487</a:t>
                      </a:r>
                    </a:p>
                  </a:txBody>
                  <a:tcPr marL="4556" marR="4556" marT="45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TL</a:t>
                      </a:r>
                      <a:r>
                        <a:rPr lang="en-US" sz="1300" b="0" i="0" u="none" strike="noStrike" baseline="-250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relaxed</a:t>
                      </a:r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4556" marR="4556" marT="45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10,792</a:t>
                      </a:r>
                    </a:p>
                  </a:txBody>
                  <a:tcPr marL="4556" marR="4556" marT="45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247</a:t>
                      </a:r>
                    </a:p>
                  </a:txBody>
                  <a:tcPr marL="4556" marR="4556" marT="45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697</a:t>
                      </a:r>
                    </a:p>
                  </a:txBody>
                  <a:tcPr marL="4556" marR="4556" marT="45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0.00267</a:t>
                      </a:r>
                    </a:p>
                  </a:txBody>
                  <a:tcPr marL="4556" marR="4556" marT="4556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7457673"/>
                  </a:ext>
                </a:extLst>
              </a:tr>
              <a:tr h="30715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TW </a:t>
                      </a:r>
                    </a:p>
                  </a:txBody>
                  <a:tcPr marL="4556" marR="4556" marT="455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3.214E-08</a:t>
                      </a:r>
                    </a:p>
                  </a:txBody>
                  <a:tcPr marL="4556" marR="4556" marT="45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2.7849</a:t>
                      </a:r>
                    </a:p>
                  </a:txBody>
                  <a:tcPr marL="4556" marR="4556" marT="45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TL</a:t>
                      </a:r>
                      <a:r>
                        <a:rPr lang="en-US" sz="1300" b="0" i="0" u="none" strike="noStrike" baseline="-250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max</a:t>
                      </a:r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4556" marR="4556" marT="45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1,763</a:t>
                      </a:r>
                    </a:p>
                  </a:txBody>
                  <a:tcPr marL="4556" marR="4556" marT="45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284</a:t>
                      </a:r>
                    </a:p>
                  </a:txBody>
                  <a:tcPr marL="4556" marR="4556" marT="45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654</a:t>
                      </a:r>
                    </a:p>
                  </a:txBody>
                  <a:tcPr marL="4556" marR="4556" marT="45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0.00367</a:t>
                      </a:r>
                    </a:p>
                  </a:txBody>
                  <a:tcPr marL="4556" marR="4556" marT="4556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0947823"/>
                  </a:ext>
                </a:extLst>
              </a:tr>
              <a:tr h="30715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GW </a:t>
                      </a:r>
                    </a:p>
                  </a:txBody>
                  <a:tcPr marL="4556" marR="4556" marT="455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6.152E-08</a:t>
                      </a:r>
                    </a:p>
                  </a:txBody>
                  <a:tcPr marL="4556" marR="4556" marT="45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2.7691</a:t>
                      </a:r>
                    </a:p>
                  </a:txBody>
                  <a:tcPr marL="4556" marR="4556" marT="45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FL </a:t>
                      </a:r>
                    </a:p>
                  </a:txBody>
                  <a:tcPr marL="4556" marR="4556" marT="45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4,052</a:t>
                      </a:r>
                    </a:p>
                  </a:txBody>
                  <a:tcPr marL="4556" marR="4556" marT="45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232</a:t>
                      </a:r>
                    </a:p>
                  </a:txBody>
                  <a:tcPr marL="4556" marR="4556" marT="45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548</a:t>
                      </a:r>
                    </a:p>
                  </a:txBody>
                  <a:tcPr marL="4556" marR="4556" marT="45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0.00311</a:t>
                      </a:r>
                    </a:p>
                  </a:txBody>
                  <a:tcPr marL="4556" marR="4556" marT="4556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12984803"/>
                  </a:ext>
                </a:extLst>
              </a:tr>
              <a:tr h="30715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GW </a:t>
                      </a:r>
                    </a:p>
                  </a:txBody>
                  <a:tcPr marL="4556" marR="4556" marT="455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5.156E-08</a:t>
                      </a:r>
                    </a:p>
                  </a:txBody>
                  <a:tcPr marL="4556" marR="4556" marT="45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2.7086</a:t>
                      </a:r>
                    </a:p>
                  </a:txBody>
                  <a:tcPr marL="4556" marR="4556" marT="45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TL</a:t>
                      </a:r>
                      <a:r>
                        <a:rPr lang="en-US" sz="1300" b="0" i="0" u="none" strike="noStrike" baseline="-250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relaxed</a:t>
                      </a:r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4556" marR="4556" marT="45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1,955</a:t>
                      </a:r>
                    </a:p>
                  </a:txBody>
                  <a:tcPr marL="4556" marR="4556" marT="45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277</a:t>
                      </a:r>
                    </a:p>
                  </a:txBody>
                  <a:tcPr marL="4556" marR="4556" marT="45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662</a:t>
                      </a:r>
                    </a:p>
                  </a:txBody>
                  <a:tcPr marL="4556" marR="4556" marT="45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0.00430</a:t>
                      </a:r>
                    </a:p>
                  </a:txBody>
                  <a:tcPr marL="4556" marR="4556" marT="4556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6420086"/>
                  </a:ext>
                </a:extLst>
              </a:tr>
              <a:tr h="30715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GW </a:t>
                      </a:r>
                    </a:p>
                  </a:txBody>
                  <a:tcPr marL="4556" marR="4556" marT="455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5.273E-08</a:t>
                      </a:r>
                    </a:p>
                  </a:txBody>
                  <a:tcPr marL="4556" marR="4556" marT="45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2.6935</a:t>
                      </a:r>
                    </a:p>
                  </a:txBody>
                  <a:tcPr marL="4556" marR="4556" marT="45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TL</a:t>
                      </a:r>
                      <a:r>
                        <a:rPr lang="en-US" sz="1300" b="0" i="0" u="none" strike="noStrike" baseline="-250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max</a:t>
                      </a:r>
                      <a:r>
                        <a:rPr lang="en-US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4556" marR="4556" marT="45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1,838</a:t>
                      </a:r>
                    </a:p>
                  </a:txBody>
                  <a:tcPr marL="4556" marR="4556" marT="45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281</a:t>
                      </a:r>
                    </a:p>
                  </a:txBody>
                  <a:tcPr marL="4556" marR="4556" marT="45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684</a:t>
                      </a:r>
                    </a:p>
                  </a:txBody>
                  <a:tcPr marL="4556" marR="4556" marT="45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0.00403</a:t>
                      </a:r>
                    </a:p>
                  </a:txBody>
                  <a:tcPr marL="4556" marR="4556" marT="4556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3695783"/>
                  </a:ext>
                </a:extLst>
              </a:tr>
              <a:tr h="30715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SEDAR 27A</a:t>
                      </a:r>
                    </a:p>
                  </a:txBody>
                  <a:tcPr marL="4556" marR="4556" marT="45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TW</a:t>
                      </a:r>
                    </a:p>
                  </a:txBody>
                  <a:tcPr marL="4556" marR="4556" marT="455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6.135E-08</a:t>
                      </a:r>
                    </a:p>
                  </a:txBody>
                  <a:tcPr marL="4556" marR="4556" marT="455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2.779</a:t>
                      </a:r>
                    </a:p>
                  </a:txBody>
                  <a:tcPr marL="4556" marR="4556" marT="455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FL </a:t>
                      </a:r>
                    </a:p>
                  </a:txBody>
                  <a:tcPr marL="4556" marR="4556" marT="455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8,273</a:t>
                      </a:r>
                    </a:p>
                  </a:txBody>
                  <a:tcPr marL="4556" marR="4556" marT="455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146</a:t>
                      </a:r>
                    </a:p>
                  </a:txBody>
                  <a:tcPr marL="4556" marR="4556" marT="455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792</a:t>
                      </a:r>
                    </a:p>
                  </a:txBody>
                  <a:tcPr marL="4556" marR="4556" marT="455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0.00820</a:t>
                      </a:r>
                    </a:p>
                  </a:txBody>
                  <a:tcPr marL="4556" marR="4556" marT="4556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0803358"/>
                  </a:ext>
                </a:extLst>
              </a:tr>
              <a:tr h="156790"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56" marR="4556" marT="455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56" marR="4556" marT="455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56" marR="4556" marT="455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56" marR="4556" marT="455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56" marR="4556" marT="455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56" marR="4556" marT="455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56" marR="4556" marT="455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56" marR="4556" marT="455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56" marR="4556" marT="455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9693087"/>
                  </a:ext>
                </a:extLst>
              </a:tr>
              <a:tr h="173376">
                <a:tc gridSpan="9">
                  <a:txBody>
                    <a:bodyPr/>
                    <a:lstStyle/>
                    <a:p>
                      <a:pPr algn="ctr" fontAlgn="b"/>
                      <a:endParaRPr lang="en-US" sz="13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56" marR="4556" marT="45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2297865"/>
                  </a:ext>
                </a:extLst>
              </a:tr>
              <a:tr h="3082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Source </a:t>
                      </a:r>
                    </a:p>
                  </a:txBody>
                  <a:tcPr marL="4556" marR="4556" marT="455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Y [kg]</a:t>
                      </a:r>
                    </a:p>
                  </a:txBody>
                  <a:tcPr marL="4556" marR="4556" marT="455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a </a:t>
                      </a:r>
                    </a:p>
                  </a:txBody>
                  <a:tcPr marL="4556" marR="4556" marT="455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b </a:t>
                      </a:r>
                    </a:p>
                  </a:txBody>
                  <a:tcPr marL="4556" marR="4556" marT="455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X[cm]</a:t>
                      </a:r>
                    </a:p>
                  </a:txBody>
                  <a:tcPr marL="4556" marR="4556" marT="455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n </a:t>
                      </a:r>
                    </a:p>
                  </a:txBody>
                  <a:tcPr marL="4556" marR="4556" marT="455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Min [cm] </a:t>
                      </a:r>
                    </a:p>
                  </a:txBody>
                  <a:tcPr marL="4556" marR="4556" marT="455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Max [cm] </a:t>
                      </a:r>
                    </a:p>
                  </a:txBody>
                  <a:tcPr marL="4556" marR="4556" marT="455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MSE </a:t>
                      </a:r>
                    </a:p>
                  </a:txBody>
                  <a:tcPr marL="4556" marR="4556" marT="4556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0574595"/>
                  </a:ext>
                </a:extLst>
              </a:tr>
              <a:tr h="307158"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SEDAR 64</a:t>
                      </a:r>
                    </a:p>
                  </a:txBody>
                  <a:tcPr marL="4556" marR="4556" marT="45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TW </a:t>
                      </a:r>
                    </a:p>
                  </a:txBody>
                  <a:tcPr marL="4556" marR="4556" marT="455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2.070E-05</a:t>
                      </a:r>
                    </a:p>
                  </a:txBody>
                  <a:tcPr marL="4556" marR="4556" marT="455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2.8797</a:t>
                      </a:r>
                    </a:p>
                  </a:txBody>
                  <a:tcPr marL="4556" marR="4556" marT="455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FL </a:t>
                      </a:r>
                    </a:p>
                  </a:txBody>
                  <a:tcPr marL="4556" marR="4556" marT="455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16,540</a:t>
                      </a:r>
                    </a:p>
                  </a:txBody>
                  <a:tcPr marL="4556" marR="4556" marT="455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20.2</a:t>
                      </a:r>
                    </a:p>
                  </a:txBody>
                  <a:tcPr marL="4556" marR="4556" marT="455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55.0</a:t>
                      </a:r>
                    </a:p>
                  </a:txBody>
                  <a:tcPr marL="4556" marR="4556" marT="455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0.00200</a:t>
                      </a:r>
                    </a:p>
                  </a:txBody>
                  <a:tcPr marL="4556" marR="4556" marT="4556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4464760"/>
                  </a:ext>
                </a:extLst>
              </a:tr>
              <a:tr h="30715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TW </a:t>
                      </a:r>
                    </a:p>
                  </a:txBody>
                  <a:tcPr marL="4556" marR="4556" marT="455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2.459E-05</a:t>
                      </a:r>
                    </a:p>
                  </a:txBody>
                  <a:tcPr marL="4556" marR="4556" marT="45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2.7487</a:t>
                      </a:r>
                    </a:p>
                  </a:txBody>
                  <a:tcPr marL="4556" marR="4556" marT="45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TL</a:t>
                      </a:r>
                      <a:r>
                        <a:rPr lang="en-US" sz="1300" b="0" i="0" u="none" strike="noStrike" baseline="-250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relaxed</a:t>
                      </a:r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4556" marR="4556" marT="45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10,792</a:t>
                      </a:r>
                    </a:p>
                  </a:txBody>
                  <a:tcPr marL="4556" marR="4556" marT="45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24.7</a:t>
                      </a:r>
                    </a:p>
                  </a:txBody>
                  <a:tcPr marL="4556" marR="4556" marT="45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69.7</a:t>
                      </a:r>
                    </a:p>
                  </a:txBody>
                  <a:tcPr marL="4556" marR="4556" marT="45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0.00267</a:t>
                      </a:r>
                    </a:p>
                  </a:txBody>
                  <a:tcPr marL="4556" marR="4556" marT="4556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1395410"/>
                  </a:ext>
                </a:extLst>
              </a:tr>
              <a:tr h="30715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TW </a:t>
                      </a:r>
                    </a:p>
                  </a:txBody>
                  <a:tcPr marL="4556" marR="4556" marT="455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1.959E-05</a:t>
                      </a:r>
                    </a:p>
                  </a:txBody>
                  <a:tcPr marL="4556" marR="4556" marT="45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2.7849</a:t>
                      </a:r>
                    </a:p>
                  </a:txBody>
                  <a:tcPr marL="4556" marR="4556" marT="45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TL</a:t>
                      </a:r>
                      <a:r>
                        <a:rPr lang="en-US" sz="1300" b="0" i="0" u="none" strike="noStrike" baseline="-250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max</a:t>
                      </a:r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4556" marR="4556" marT="45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1,763</a:t>
                      </a:r>
                    </a:p>
                  </a:txBody>
                  <a:tcPr marL="4556" marR="4556" marT="45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28.4</a:t>
                      </a:r>
                    </a:p>
                  </a:txBody>
                  <a:tcPr marL="4556" marR="4556" marT="45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65.4</a:t>
                      </a:r>
                    </a:p>
                  </a:txBody>
                  <a:tcPr marL="4556" marR="4556" marT="45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0.00367</a:t>
                      </a:r>
                    </a:p>
                  </a:txBody>
                  <a:tcPr marL="4556" marR="4556" marT="4556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9462651"/>
                  </a:ext>
                </a:extLst>
              </a:tr>
              <a:tr h="30715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GW </a:t>
                      </a:r>
                    </a:p>
                  </a:txBody>
                  <a:tcPr marL="4556" marR="4556" marT="455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3.749E-05</a:t>
                      </a:r>
                    </a:p>
                  </a:txBody>
                  <a:tcPr marL="4556" marR="4556" marT="45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2.7691</a:t>
                      </a:r>
                    </a:p>
                  </a:txBody>
                  <a:tcPr marL="4556" marR="4556" marT="45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FL </a:t>
                      </a:r>
                    </a:p>
                  </a:txBody>
                  <a:tcPr marL="4556" marR="4556" marT="45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4,052</a:t>
                      </a:r>
                    </a:p>
                  </a:txBody>
                  <a:tcPr marL="4556" marR="4556" marT="45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23.2</a:t>
                      </a:r>
                    </a:p>
                  </a:txBody>
                  <a:tcPr marL="4556" marR="4556" marT="45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54.8</a:t>
                      </a:r>
                    </a:p>
                  </a:txBody>
                  <a:tcPr marL="4556" marR="4556" marT="45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0.00311</a:t>
                      </a:r>
                    </a:p>
                  </a:txBody>
                  <a:tcPr marL="4556" marR="4556" marT="4556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5075778"/>
                  </a:ext>
                </a:extLst>
              </a:tr>
              <a:tr h="30715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GW </a:t>
                      </a:r>
                    </a:p>
                  </a:txBody>
                  <a:tcPr marL="4556" marR="4556" marT="455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3.142E-05</a:t>
                      </a:r>
                    </a:p>
                  </a:txBody>
                  <a:tcPr marL="4556" marR="4556" marT="45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2.7086</a:t>
                      </a:r>
                    </a:p>
                  </a:txBody>
                  <a:tcPr marL="4556" marR="4556" marT="45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TL</a:t>
                      </a:r>
                      <a:r>
                        <a:rPr lang="en-US" sz="1300" b="0" i="0" u="none" strike="noStrike" baseline="-250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relaxed</a:t>
                      </a:r>
                      <a:r>
                        <a:rPr lang="en-US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4556" marR="4556" marT="45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1,955</a:t>
                      </a:r>
                    </a:p>
                  </a:txBody>
                  <a:tcPr marL="4556" marR="4556" marT="45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27.7</a:t>
                      </a:r>
                    </a:p>
                  </a:txBody>
                  <a:tcPr marL="4556" marR="4556" marT="45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66.2</a:t>
                      </a:r>
                    </a:p>
                  </a:txBody>
                  <a:tcPr marL="4556" marR="4556" marT="45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0.00430</a:t>
                      </a:r>
                    </a:p>
                  </a:txBody>
                  <a:tcPr marL="4556" marR="4556" marT="4556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3604087"/>
                  </a:ext>
                </a:extLst>
              </a:tr>
              <a:tr h="30715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GW </a:t>
                      </a:r>
                    </a:p>
                  </a:txBody>
                  <a:tcPr marL="4556" marR="4556" marT="455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3.213E-05</a:t>
                      </a:r>
                    </a:p>
                  </a:txBody>
                  <a:tcPr marL="4556" marR="4556" marT="45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2.6935</a:t>
                      </a:r>
                    </a:p>
                  </a:txBody>
                  <a:tcPr marL="4556" marR="4556" marT="45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TL</a:t>
                      </a:r>
                      <a:r>
                        <a:rPr lang="en-US" sz="1300" b="0" i="0" u="none" strike="noStrike" baseline="-250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max</a:t>
                      </a:r>
                      <a:r>
                        <a:rPr lang="en-US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4556" marR="4556" marT="45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1,838</a:t>
                      </a:r>
                    </a:p>
                  </a:txBody>
                  <a:tcPr marL="4556" marR="4556" marT="45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28.1</a:t>
                      </a:r>
                    </a:p>
                  </a:txBody>
                  <a:tcPr marL="4556" marR="4556" marT="45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68.4</a:t>
                      </a:r>
                    </a:p>
                  </a:txBody>
                  <a:tcPr marL="4556" marR="4556" marT="45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0.00403</a:t>
                      </a:r>
                    </a:p>
                  </a:txBody>
                  <a:tcPr marL="4556" marR="4556" marT="4556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8153880"/>
                  </a:ext>
                </a:extLst>
              </a:tr>
              <a:tr h="30715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SEDAR 27A</a:t>
                      </a:r>
                    </a:p>
                  </a:txBody>
                  <a:tcPr marL="4556" marR="4556" marT="45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TW</a:t>
                      </a:r>
                    </a:p>
                  </a:txBody>
                  <a:tcPr marL="4556" marR="4556" marT="455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3.739E-05</a:t>
                      </a:r>
                    </a:p>
                  </a:txBody>
                  <a:tcPr marL="4556" marR="4556" marT="455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2.779</a:t>
                      </a:r>
                    </a:p>
                  </a:txBody>
                  <a:tcPr marL="4556" marR="4556" marT="455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FL </a:t>
                      </a:r>
                    </a:p>
                  </a:txBody>
                  <a:tcPr marL="4556" marR="4556" marT="455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8,273</a:t>
                      </a:r>
                    </a:p>
                  </a:txBody>
                  <a:tcPr marL="4556" marR="4556" marT="455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14.6</a:t>
                      </a:r>
                    </a:p>
                  </a:txBody>
                  <a:tcPr marL="4556" marR="4556" marT="455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79.2</a:t>
                      </a:r>
                    </a:p>
                  </a:txBody>
                  <a:tcPr marL="4556" marR="4556" marT="455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0.00820</a:t>
                      </a:r>
                    </a:p>
                  </a:txBody>
                  <a:tcPr marL="4556" marR="4556" marT="4556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31498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91169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6D8C2-0782-4777-A97F-C5102CA47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778923"/>
          </a:xfrm>
        </p:spPr>
        <p:txBody>
          <a:bodyPr/>
          <a:lstStyle/>
          <a:p>
            <a:r>
              <a:rPr lang="en-US" dirty="0"/>
              <a:t>Natural Mortality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57AC40-D32C-42A3-8554-B62DD5670E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3353" y="1530404"/>
            <a:ext cx="8946541" cy="4195481"/>
          </a:xfrm>
        </p:spPr>
        <p:txBody>
          <a:bodyPr/>
          <a:lstStyle/>
          <a:p>
            <a:r>
              <a:rPr lang="en-US" dirty="0"/>
              <a:t>Previous Assessment SEDAR 27A</a:t>
            </a:r>
          </a:p>
          <a:p>
            <a:pPr lvl="1"/>
            <a:r>
              <a:rPr lang="en-US" dirty="0"/>
              <a:t>Assumed M was inversely related to fish length (Lorenzen 2005)</a:t>
            </a:r>
          </a:p>
          <a:p>
            <a:pPr lvl="1"/>
            <a:r>
              <a:rPr lang="en-US" dirty="0"/>
              <a:t>Used Hoenig (1983) method to calculate a constant mortality at age estimate derived from a max age of 23 </a:t>
            </a:r>
          </a:p>
          <a:p>
            <a:pPr lvl="1"/>
            <a:r>
              <a:rPr lang="en-US" dirty="0"/>
              <a:t>M was scaled so that the cumulative instantaneous rate predicted during ages 3 – 20 was the same as the Hoenig estimate</a:t>
            </a:r>
          </a:p>
          <a:p>
            <a:pPr lvl="2"/>
            <a:r>
              <a:rPr lang="en-US" dirty="0"/>
              <a:t>Fish were fully vulnerable to gear between age 3 – 20</a:t>
            </a:r>
          </a:p>
          <a:p>
            <a:pPr lvl="1"/>
            <a:r>
              <a:rPr lang="en-US" dirty="0"/>
              <a:t>Length at age required for this was predicted </a:t>
            </a:r>
            <a:r>
              <a:rPr lang="en-US" b="1" dirty="0"/>
              <a:t>using the von </a:t>
            </a:r>
            <a:r>
              <a:rPr lang="en-US" b="1" dirty="0" err="1"/>
              <a:t>Bertalanffy</a:t>
            </a:r>
            <a:r>
              <a:rPr lang="en-US" b="1" dirty="0"/>
              <a:t> growth model</a:t>
            </a:r>
          </a:p>
        </p:txBody>
      </p:sp>
    </p:spTree>
    <p:extLst>
      <p:ext uri="{BB962C8B-B14F-4D97-AF65-F5344CB8AC3E}">
        <p14:creationId xmlns:p14="http://schemas.microsoft.com/office/powerpoint/2010/main" val="30944309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6D8C2-0782-4777-A97F-C5102CA47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778923"/>
          </a:xfrm>
        </p:spPr>
        <p:txBody>
          <a:bodyPr/>
          <a:lstStyle/>
          <a:p>
            <a:r>
              <a:rPr lang="en-US" dirty="0"/>
              <a:t>Natural Mortality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57AC40-D32C-42A3-8554-B62DD5670E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3353" y="1530404"/>
            <a:ext cx="9404723" cy="5047678"/>
          </a:xfrm>
        </p:spPr>
        <p:txBody>
          <a:bodyPr/>
          <a:lstStyle/>
          <a:p>
            <a:r>
              <a:rPr lang="en-US" dirty="0"/>
              <a:t>Lots of ways to empirically calculate M. Some options to consider for this assessment following previous methods:</a:t>
            </a:r>
          </a:p>
          <a:p>
            <a:pPr lvl="1"/>
            <a:r>
              <a:rPr lang="en-US" dirty="0"/>
              <a:t>Can use the same Lorenzen scaled approach but update Hoenig (1983) to Then et al (2015) and use a new maximum age of 28</a:t>
            </a:r>
          </a:p>
          <a:p>
            <a:pPr lvl="2"/>
            <a:r>
              <a:rPr lang="en-US" dirty="0"/>
              <a:t>Can also modify the original equation from Then et al. (2015) so that it derives a constant mortality at age using only data from similar species (e.g. snappers, groupers, grunts, jacks)</a:t>
            </a:r>
          </a:p>
          <a:p>
            <a:pPr lvl="2"/>
            <a:r>
              <a:rPr lang="en-US" dirty="0"/>
              <a:t>Original equation 4.8992^(-0.9162 * </a:t>
            </a:r>
            <a:r>
              <a:rPr lang="en-US" dirty="0" err="1"/>
              <a:t>tmax</a:t>
            </a:r>
            <a:r>
              <a:rPr lang="en-US" dirty="0"/>
              <a:t>) becomes 4.0809^(-0.9012 * </a:t>
            </a:r>
            <a:r>
              <a:rPr lang="en-US" dirty="0" err="1"/>
              <a:t>tmax</a:t>
            </a:r>
            <a:r>
              <a:rPr lang="en-US" dirty="0"/>
              <a:t>)</a:t>
            </a:r>
          </a:p>
          <a:p>
            <a:pPr lvl="1"/>
            <a:r>
              <a:rPr lang="en-US" dirty="0" err="1"/>
              <a:t>Munyandorero</a:t>
            </a:r>
            <a:r>
              <a:rPr lang="en-US" dirty="0"/>
              <a:t> (2019, in review) presents M at age (M</a:t>
            </a:r>
            <a:r>
              <a:rPr lang="en-US" baseline="-25000" dirty="0"/>
              <a:t>a</a:t>
            </a:r>
            <a:r>
              <a:rPr lang="en-US" dirty="0"/>
              <a:t>) using a constant M and VB parameters following Kai and Fujinami (2018) and Lorenzen (2011)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  <a:p>
            <a:pPr marL="914400" lvl="2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4E7F6D-32BE-4954-85B5-420E10513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3112" y="4879304"/>
            <a:ext cx="2910720" cy="896583"/>
          </a:xfrm>
          <a:prstGeom prst="rect">
            <a:avLst/>
          </a:prstGeom>
          <a:solidFill>
            <a:schemeClr val="tx1"/>
          </a:solidFill>
          <a:extLst/>
        </p:spPr>
      </p:pic>
    </p:spTree>
    <p:extLst>
      <p:ext uri="{BB962C8B-B14F-4D97-AF65-F5344CB8AC3E}">
        <p14:creationId xmlns:p14="http://schemas.microsoft.com/office/powerpoint/2010/main" val="15299502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D7AF68-AD65-4406-84D2-C3CAD0702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984" y="488228"/>
            <a:ext cx="4616387" cy="639236"/>
          </a:xfrm>
        </p:spPr>
        <p:txBody>
          <a:bodyPr/>
          <a:lstStyle/>
          <a:p>
            <a:r>
              <a:rPr lang="en-US" sz="3400" u="sng" dirty="0"/>
              <a:t>Otolith Data 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6DCD0-AF30-4C91-98C2-6DEAFB1A9F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9959" y="1848732"/>
            <a:ext cx="3524435" cy="4195481"/>
          </a:xfrm>
        </p:spPr>
        <p:txBody>
          <a:bodyPr>
            <a:normAutofit/>
          </a:bodyPr>
          <a:lstStyle/>
          <a:p>
            <a:r>
              <a:rPr lang="en-US" sz="2400" dirty="0"/>
              <a:t>Primary Programs</a:t>
            </a:r>
          </a:p>
          <a:p>
            <a:pPr lvl="1"/>
            <a:r>
              <a:rPr lang="en-US" sz="2000" b="1" dirty="0"/>
              <a:t>Rec</a:t>
            </a:r>
          </a:p>
          <a:p>
            <a:pPr lvl="2"/>
            <a:r>
              <a:rPr lang="en-US" sz="1800" b="1" dirty="0" err="1"/>
              <a:t>Headboat</a:t>
            </a:r>
            <a:endParaRPr lang="en-US" sz="1800" b="1" dirty="0"/>
          </a:p>
          <a:p>
            <a:pPr lvl="2"/>
            <a:r>
              <a:rPr lang="en-US" sz="1800" dirty="0"/>
              <a:t>FIN-BI</a:t>
            </a:r>
          </a:p>
          <a:p>
            <a:pPr lvl="2"/>
            <a:r>
              <a:rPr lang="en-US" sz="1800" dirty="0"/>
              <a:t>SEFL C</a:t>
            </a:r>
          </a:p>
          <a:p>
            <a:pPr lvl="1"/>
            <a:r>
              <a:rPr lang="en-US" sz="2000" b="1" dirty="0"/>
              <a:t>Com</a:t>
            </a:r>
          </a:p>
          <a:p>
            <a:pPr lvl="2"/>
            <a:r>
              <a:rPr lang="en-US" sz="1800" b="1" dirty="0"/>
              <a:t>TIP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9544886-7986-41C0-A183-A49AC3F7F8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1431074"/>
              </p:ext>
            </p:extLst>
          </p:nvPr>
        </p:nvGraphicFramePr>
        <p:xfrm>
          <a:off x="5293073" y="0"/>
          <a:ext cx="5885895" cy="6858000"/>
        </p:xfrm>
        <a:graphic>
          <a:graphicData uri="http://schemas.openxmlformats.org/drawingml/2006/table">
            <a:tbl>
              <a:tblPr/>
              <a:tblGrid>
                <a:gridCol w="1605243">
                  <a:extLst>
                    <a:ext uri="{9D8B030D-6E8A-4147-A177-3AD203B41FA5}">
                      <a16:colId xmlns:a16="http://schemas.microsoft.com/office/drawing/2014/main" val="800840479"/>
                    </a:ext>
                  </a:extLst>
                </a:gridCol>
                <a:gridCol w="1070163">
                  <a:extLst>
                    <a:ext uri="{9D8B030D-6E8A-4147-A177-3AD203B41FA5}">
                      <a16:colId xmlns:a16="http://schemas.microsoft.com/office/drawing/2014/main" val="2541098306"/>
                    </a:ext>
                  </a:extLst>
                </a:gridCol>
                <a:gridCol w="1070163">
                  <a:extLst>
                    <a:ext uri="{9D8B030D-6E8A-4147-A177-3AD203B41FA5}">
                      <a16:colId xmlns:a16="http://schemas.microsoft.com/office/drawing/2014/main" val="1110607571"/>
                    </a:ext>
                  </a:extLst>
                </a:gridCol>
                <a:gridCol w="1070163">
                  <a:extLst>
                    <a:ext uri="{9D8B030D-6E8A-4147-A177-3AD203B41FA5}">
                      <a16:colId xmlns:a16="http://schemas.microsoft.com/office/drawing/2014/main" val="900352613"/>
                    </a:ext>
                  </a:extLst>
                </a:gridCol>
                <a:gridCol w="1070163">
                  <a:extLst>
                    <a:ext uri="{9D8B030D-6E8A-4147-A177-3AD203B41FA5}">
                      <a16:colId xmlns:a16="http://schemas.microsoft.com/office/drawing/2014/main" val="340604088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Program</a:t>
                      </a:r>
                    </a:p>
                  </a:txBody>
                  <a:tcPr marL="6993" marR="6993" marT="69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COM</a:t>
                      </a:r>
                    </a:p>
                  </a:txBody>
                  <a:tcPr marL="6993" marR="6993" marT="69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FI</a:t>
                      </a:r>
                    </a:p>
                  </a:txBody>
                  <a:tcPr marL="6993" marR="6993" marT="69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REC</a:t>
                      </a:r>
                    </a:p>
                  </a:txBody>
                  <a:tcPr marL="6993" marR="6993" marT="69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163436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ACCSP</a:t>
                      </a:r>
                    </a:p>
                  </a:txBody>
                  <a:tcPr marL="6993" marR="6993" marT="699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190</a:t>
                      </a:r>
                    </a:p>
                  </a:txBody>
                  <a:tcPr marL="6993" marR="6993" marT="699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993" marR="6993" marT="699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231</a:t>
                      </a:r>
                    </a:p>
                  </a:txBody>
                  <a:tcPr marL="6993" marR="6993" marT="699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917003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ACFCMA</a:t>
                      </a:r>
                    </a:p>
                  </a:txBody>
                  <a:tcPr marL="6993" marR="6993" marT="69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6993" marR="6993" marT="69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993" marR="6993" marT="69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62</a:t>
                      </a:r>
                    </a:p>
                  </a:txBody>
                  <a:tcPr marL="6993" marR="6993" marT="69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304608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APages</a:t>
                      </a:r>
                    </a:p>
                  </a:txBody>
                  <a:tcPr marL="6993" marR="6993" marT="69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993" marR="6993" marT="69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993" marR="6993" marT="69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6993" marR="6993" marT="69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239624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CRP HE</a:t>
                      </a:r>
                    </a:p>
                  </a:txBody>
                  <a:tcPr marL="6993" marR="6993" marT="69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993" marR="6993" marT="69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993" marR="6993" marT="69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6993" marR="6993" marT="69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395367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FI</a:t>
                      </a:r>
                    </a:p>
                  </a:txBody>
                  <a:tcPr marL="6993" marR="6993" marT="69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993" marR="6993" marT="69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1055</a:t>
                      </a:r>
                    </a:p>
                  </a:txBody>
                  <a:tcPr marL="6993" marR="6993" marT="69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993" marR="6993" marT="69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388569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FIM</a:t>
                      </a:r>
                    </a:p>
                  </a:txBody>
                  <a:tcPr marL="6993" marR="6993" marT="69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993" marR="6993" marT="69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166</a:t>
                      </a:r>
                    </a:p>
                  </a:txBody>
                  <a:tcPr marL="6993" marR="6993" marT="69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993" marR="6993" marT="69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694247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FIN-BI</a:t>
                      </a:r>
                    </a:p>
                  </a:txBody>
                  <a:tcPr marL="6993" marR="6993" marT="69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62</a:t>
                      </a:r>
                    </a:p>
                  </a:txBody>
                  <a:tcPr marL="6993" marR="6993" marT="69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993" marR="6993" marT="69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1886</a:t>
                      </a:r>
                    </a:p>
                  </a:txBody>
                  <a:tcPr marL="6993" marR="6993" marT="69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294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FMR</a:t>
                      </a:r>
                    </a:p>
                  </a:txBody>
                  <a:tcPr marL="6993" marR="6993" marT="69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6993" marR="6993" marT="69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993" marR="6993" marT="69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993" marR="6993" marT="69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046211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FWCLE</a:t>
                      </a:r>
                    </a:p>
                  </a:txBody>
                  <a:tcPr marL="6993" marR="6993" marT="69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993" marR="6993" marT="69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993" marR="6993" marT="69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54</a:t>
                      </a:r>
                    </a:p>
                  </a:txBody>
                  <a:tcPr marL="6993" marR="6993" marT="69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8761427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HB</a:t>
                      </a:r>
                    </a:p>
                  </a:txBody>
                  <a:tcPr marL="6993" marR="6993" marT="69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993" marR="6993" marT="69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993" marR="6993" marT="69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14714</a:t>
                      </a:r>
                    </a:p>
                  </a:txBody>
                  <a:tcPr marL="6993" marR="6993" marT="69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0244847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Hg/DNA</a:t>
                      </a:r>
                    </a:p>
                  </a:txBody>
                  <a:tcPr marL="6993" marR="6993" marT="69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6993" marR="6993" marT="69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993" marR="6993" marT="69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993" marR="6993" marT="69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413943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HMS</a:t>
                      </a:r>
                    </a:p>
                  </a:txBody>
                  <a:tcPr marL="6993" marR="6993" marT="69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993" marR="6993" marT="69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993" marR="6993" marT="69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39</a:t>
                      </a:r>
                    </a:p>
                  </a:txBody>
                  <a:tcPr marL="6993" marR="6993" marT="69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6237727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LADWF</a:t>
                      </a:r>
                    </a:p>
                  </a:txBody>
                  <a:tcPr marL="6993" marR="6993" marT="69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993" marR="6993" marT="69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993" marR="6993" marT="69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993" marR="6993" marT="69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3380647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MRFSS</a:t>
                      </a:r>
                    </a:p>
                  </a:txBody>
                  <a:tcPr marL="6993" marR="6993" marT="69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993" marR="6993" marT="69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993" marR="6993" marT="69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459</a:t>
                      </a:r>
                    </a:p>
                  </a:txBody>
                  <a:tcPr marL="6993" marR="6993" marT="69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5401117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NCDMF</a:t>
                      </a:r>
                    </a:p>
                  </a:txBody>
                  <a:tcPr marL="6993" marR="6993" marT="69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95</a:t>
                      </a:r>
                    </a:p>
                  </a:txBody>
                  <a:tcPr marL="6993" marR="6993" marT="69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993" marR="6993" marT="69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993" marR="6993" marT="69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128865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OTHER</a:t>
                      </a:r>
                    </a:p>
                  </a:txBody>
                  <a:tcPr marL="6993" marR="6993" marT="69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6993" marR="6993" marT="69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993" marR="6993" marT="69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6993" marR="6993" marT="69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7804046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RECFIN</a:t>
                      </a:r>
                    </a:p>
                  </a:txBody>
                  <a:tcPr marL="6993" marR="6993" marT="69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993" marR="6993" marT="69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993" marR="6993" marT="69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96</a:t>
                      </a:r>
                    </a:p>
                  </a:txBody>
                  <a:tcPr marL="6993" marR="6993" marT="69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376815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RED SN</a:t>
                      </a:r>
                    </a:p>
                  </a:txBody>
                  <a:tcPr marL="6993" marR="6993" marT="69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993" marR="6993" marT="69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993" marR="6993" marT="69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993" marR="6993" marT="69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2906735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RS BIO</a:t>
                      </a:r>
                    </a:p>
                  </a:txBody>
                  <a:tcPr marL="6993" marR="6993" marT="69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993" marR="6993" marT="69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993" marR="6993" marT="69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993" marR="6993" marT="69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263768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SCIENT</a:t>
                      </a:r>
                    </a:p>
                  </a:txBody>
                  <a:tcPr marL="6993" marR="6993" marT="69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993" marR="6993" marT="69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993" marR="6993" marT="69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993" marR="6993" marT="69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0522246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SEFL C</a:t>
                      </a:r>
                    </a:p>
                  </a:txBody>
                  <a:tcPr marL="6993" marR="6993" marT="69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993" marR="6993" marT="69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993" marR="6993" marT="69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1069</a:t>
                      </a:r>
                    </a:p>
                  </a:txBody>
                  <a:tcPr marL="6993" marR="6993" marT="69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175090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TIP</a:t>
                      </a:r>
                    </a:p>
                  </a:txBody>
                  <a:tcPr marL="6993" marR="6993" marT="69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21311</a:t>
                      </a:r>
                    </a:p>
                  </a:txBody>
                  <a:tcPr marL="6993" marR="6993" marT="69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993" marR="6993" marT="69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613</a:t>
                      </a:r>
                    </a:p>
                  </a:txBody>
                  <a:tcPr marL="6993" marR="6993" marT="69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485354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TOURNAMENT</a:t>
                      </a:r>
                    </a:p>
                  </a:txBody>
                  <a:tcPr marL="6993" marR="6993" marT="69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993" marR="6993" marT="69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993" marR="6993" marT="69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6993" marR="6993" marT="69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2271886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6993" marR="6993" marT="699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21736</a:t>
                      </a:r>
                    </a:p>
                  </a:txBody>
                  <a:tcPr marL="6993" marR="6993" marT="699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1221</a:t>
                      </a:r>
                    </a:p>
                  </a:txBody>
                  <a:tcPr marL="6993" marR="6993" marT="699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19300</a:t>
                      </a:r>
                    </a:p>
                  </a:txBody>
                  <a:tcPr marL="6993" marR="6993" marT="699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42,257</a:t>
                      </a:r>
                    </a:p>
                  </a:txBody>
                  <a:tcPr marL="6993" marR="6993" marT="69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01642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23751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D410B-492B-4086-88DB-D4D02F534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61" y="754559"/>
            <a:ext cx="3100767" cy="1207406"/>
          </a:xfrm>
        </p:spPr>
        <p:txBody>
          <a:bodyPr/>
          <a:lstStyle/>
          <a:p>
            <a:pPr algn="ctr"/>
            <a:r>
              <a:rPr lang="en-US" sz="3600" u="sng" dirty="0"/>
              <a:t>Recreational</a:t>
            </a:r>
            <a:br>
              <a:rPr lang="en-US" sz="3600" dirty="0"/>
            </a:br>
            <a:r>
              <a:rPr lang="en-US" sz="3600" dirty="0"/>
              <a:t>by region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B2225A75-9D0D-4BD7-A91A-09674CD9C97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60759686"/>
              </p:ext>
            </p:extLst>
          </p:nvPr>
        </p:nvGraphicFramePr>
        <p:xfrm>
          <a:off x="3107183" y="76735"/>
          <a:ext cx="8123068" cy="6704529"/>
        </p:xfrm>
        <a:graphic>
          <a:graphicData uri="http://schemas.openxmlformats.org/drawingml/2006/table">
            <a:tbl>
              <a:tblPr/>
              <a:tblGrid>
                <a:gridCol w="842132">
                  <a:extLst>
                    <a:ext uri="{9D8B030D-6E8A-4147-A177-3AD203B41FA5}">
                      <a16:colId xmlns:a16="http://schemas.microsoft.com/office/drawing/2014/main" val="1988530174"/>
                    </a:ext>
                  </a:extLst>
                </a:gridCol>
                <a:gridCol w="842132">
                  <a:extLst>
                    <a:ext uri="{9D8B030D-6E8A-4147-A177-3AD203B41FA5}">
                      <a16:colId xmlns:a16="http://schemas.microsoft.com/office/drawing/2014/main" val="1795444309"/>
                    </a:ext>
                  </a:extLst>
                </a:gridCol>
                <a:gridCol w="1315831">
                  <a:extLst>
                    <a:ext uri="{9D8B030D-6E8A-4147-A177-3AD203B41FA5}">
                      <a16:colId xmlns:a16="http://schemas.microsoft.com/office/drawing/2014/main" val="293431462"/>
                    </a:ext>
                  </a:extLst>
                </a:gridCol>
                <a:gridCol w="1193019">
                  <a:extLst>
                    <a:ext uri="{9D8B030D-6E8A-4147-A177-3AD203B41FA5}">
                      <a16:colId xmlns:a16="http://schemas.microsoft.com/office/drawing/2014/main" val="2122479943"/>
                    </a:ext>
                  </a:extLst>
                </a:gridCol>
                <a:gridCol w="1035122">
                  <a:extLst>
                    <a:ext uri="{9D8B030D-6E8A-4147-A177-3AD203B41FA5}">
                      <a16:colId xmlns:a16="http://schemas.microsoft.com/office/drawing/2014/main" val="1429776859"/>
                    </a:ext>
                  </a:extLst>
                </a:gridCol>
                <a:gridCol w="1017578">
                  <a:extLst>
                    <a:ext uri="{9D8B030D-6E8A-4147-A177-3AD203B41FA5}">
                      <a16:colId xmlns:a16="http://schemas.microsoft.com/office/drawing/2014/main" val="193418481"/>
                    </a:ext>
                  </a:extLst>
                </a:gridCol>
                <a:gridCol w="1035122">
                  <a:extLst>
                    <a:ext uri="{9D8B030D-6E8A-4147-A177-3AD203B41FA5}">
                      <a16:colId xmlns:a16="http://schemas.microsoft.com/office/drawing/2014/main" val="3795497096"/>
                    </a:ext>
                  </a:extLst>
                </a:gridCol>
                <a:gridCol w="842132">
                  <a:extLst>
                    <a:ext uri="{9D8B030D-6E8A-4147-A177-3AD203B41FA5}">
                      <a16:colId xmlns:a16="http://schemas.microsoft.com/office/drawing/2014/main" val="3819041421"/>
                    </a:ext>
                  </a:extLst>
                </a:gridCol>
              </a:tblGrid>
              <a:tr h="887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Year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Unknown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NW_FL to TX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SW_FL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FL_Keys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SE_FL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NE_FL to NC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9838357"/>
                  </a:ext>
                </a:extLst>
              </a:tr>
              <a:tr h="1677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1980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394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69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6151900"/>
                  </a:ext>
                </a:extLst>
              </a:tr>
              <a:tr h="1677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1981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91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103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5112276"/>
                  </a:ext>
                </a:extLst>
              </a:tr>
              <a:tr h="1677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1982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62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120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4894366"/>
                  </a:ext>
                </a:extLst>
              </a:tr>
              <a:tr h="1677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1983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52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371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143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2131903"/>
                  </a:ext>
                </a:extLst>
              </a:tr>
              <a:tr h="1677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1984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197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4905298"/>
                  </a:ext>
                </a:extLst>
              </a:tr>
              <a:tr h="1677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1985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57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121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0701512"/>
                  </a:ext>
                </a:extLst>
              </a:tr>
              <a:tr h="1677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1986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0667918"/>
                  </a:ext>
                </a:extLst>
              </a:tr>
              <a:tr h="1677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1987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3300595"/>
                  </a:ext>
                </a:extLst>
              </a:tr>
              <a:tr h="1677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1988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5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8255579"/>
                  </a:ext>
                </a:extLst>
              </a:tr>
              <a:tr h="1677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1989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5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668857"/>
                  </a:ext>
                </a:extLst>
              </a:tr>
              <a:tr h="1677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1990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232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8117941"/>
                  </a:ext>
                </a:extLst>
              </a:tr>
              <a:tr h="1677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1991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5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5123634"/>
                  </a:ext>
                </a:extLst>
              </a:tr>
              <a:tr h="1677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1992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9184855"/>
                  </a:ext>
                </a:extLst>
              </a:tr>
              <a:tr h="1677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1994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37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1057328"/>
                  </a:ext>
                </a:extLst>
              </a:tr>
              <a:tr h="1677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1995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310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37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76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3639336"/>
                  </a:ext>
                </a:extLst>
              </a:tr>
              <a:tr h="1677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1996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104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5322259"/>
                  </a:ext>
                </a:extLst>
              </a:tr>
              <a:tr h="1677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1997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190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5990698"/>
                  </a:ext>
                </a:extLst>
              </a:tr>
              <a:tr h="1677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1998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686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3148508"/>
                  </a:ext>
                </a:extLst>
              </a:tr>
              <a:tr h="1677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1999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356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1081019"/>
                  </a:ext>
                </a:extLst>
              </a:tr>
              <a:tr h="1677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2000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119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5461112"/>
                  </a:ext>
                </a:extLst>
              </a:tr>
              <a:tr h="1677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2001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4652713"/>
                  </a:ext>
                </a:extLst>
              </a:tr>
              <a:tr h="1677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2002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207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5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9267906"/>
                  </a:ext>
                </a:extLst>
              </a:tr>
              <a:tr h="1677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2003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60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289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4658610"/>
                  </a:ext>
                </a:extLst>
              </a:tr>
              <a:tr h="1677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2004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505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68881857"/>
                  </a:ext>
                </a:extLst>
              </a:tr>
              <a:tr h="1677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2005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39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417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9218653"/>
                  </a:ext>
                </a:extLst>
              </a:tr>
              <a:tr h="1677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2006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68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254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2873497"/>
                  </a:ext>
                </a:extLst>
              </a:tr>
              <a:tr h="1677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2007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68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81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8945951"/>
                  </a:ext>
                </a:extLst>
              </a:tr>
              <a:tr h="1677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2008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326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67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3672845"/>
                  </a:ext>
                </a:extLst>
              </a:tr>
              <a:tr h="1677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2009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619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210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5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6445415"/>
                  </a:ext>
                </a:extLst>
              </a:tr>
              <a:tr h="1677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2010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582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597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5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053855"/>
                  </a:ext>
                </a:extLst>
              </a:tr>
              <a:tr h="1677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2011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690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2845601"/>
                  </a:ext>
                </a:extLst>
              </a:tr>
              <a:tr h="1677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2012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1415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211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1420691"/>
                  </a:ext>
                </a:extLst>
              </a:tr>
              <a:tr h="1677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2013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1409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51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0697178"/>
                  </a:ext>
                </a:extLst>
              </a:tr>
              <a:tr h="1677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2014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1509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5553946"/>
                  </a:ext>
                </a:extLst>
              </a:tr>
              <a:tr h="1677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2015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1659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38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5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3574425"/>
                  </a:ext>
                </a:extLst>
              </a:tr>
              <a:tr h="1677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2016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1827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8904473"/>
                  </a:ext>
                </a:extLst>
              </a:tr>
              <a:tr h="1677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1419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5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3700580"/>
                  </a:ext>
                </a:extLst>
              </a:tr>
              <a:tr h="1677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2510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53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12317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3834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559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19,286</a:t>
                      </a:r>
                    </a:p>
                  </a:txBody>
                  <a:tcPr marL="4277" marR="4277" marT="42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0154451"/>
                  </a:ext>
                </a:extLst>
              </a:tr>
              <a:tr h="16459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Percent (%)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13.01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0.07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0.27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63.86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19.88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2.90</a:t>
                      </a: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05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77" marR="4277" marT="42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3062269"/>
                  </a:ext>
                </a:extLst>
              </a:tr>
            </a:tbl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4AF6A993-42BE-4078-B850-2ADE017C62A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24745633"/>
              </p:ext>
            </p:extLst>
          </p:nvPr>
        </p:nvGraphicFramePr>
        <p:xfrm>
          <a:off x="-122808" y="2639789"/>
          <a:ext cx="3416424" cy="31928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691177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D410B-492B-4086-88DB-D4D02F534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320" y="754559"/>
            <a:ext cx="2612495" cy="1207406"/>
          </a:xfrm>
        </p:spPr>
        <p:txBody>
          <a:bodyPr/>
          <a:lstStyle/>
          <a:p>
            <a:pPr algn="ctr"/>
            <a:r>
              <a:rPr lang="en-US" sz="3600" u="sng" dirty="0" err="1"/>
              <a:t>Headboat</a:t>
            </a:r>
            <a:br>
              <a:rPr lang="en-US" sz="3600" dirty="0"/>
            </a:br>
            <a:r>
              <a:rPr lang="en-US" sz="3600" dirty="0"/>
              <a:t>by region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418DD4C2-FEB0-4BE4-9BAA-40948D7A166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06587287"/>
              </p:ext>
            </p:extLst>
          </p:nvPr>
        </p:nvGraphicFramePr>
        <p:xfrm>
          <a:off x="2840855" y="0"/>
          <a:ext cx="8150236" cy="6784206"/>
        </p:xfrm>
        <a:graphic>
          <a:graphicData uri="http://schemas.openxmlformats.org/drawingml/2006/table">
            <a:tbl>
              <a:tblPr/>
              <a:tblGrid>
                <a:gridCol w="1060648">
                  <a:extLst>
                    <a:ext uri="{9D8B030D-6E8A-4147-A177-3AD203B41FA5}">
                      <a16:colId xmlns:a16="http://schemas.microsoft.com/office/drawing/2014/main" val="2705114969"/>
                    </a:ext>
                  </a:extLst>
                </a:gridCol>
                <a:gridCol w="1060648">
                  <a:extLst>
                    <a:ext uri="{9D8B030D-6E8A-4147-A177-3AD203B41FA5}">
                      <a16:colId xmlns:a16="http://schemas.microsoft.com/office/drawing/2014/main" val="1378710811"/>
                    </a:ext>
                  </a:extLst>
                </a:gridCol>
                <a:gridCol w="1060648">
                  <a:extLst>
                    <a:ext uri="{9D8B030D-6E8A-4147-A177-3AD203B41FA5}">
                      <a16:colId xmlns:a16="http://schemas.microsoft.com/office/drawing/2014/main" val="1111101703"/>
                    </a:ext>
                  </a:extLst>
                </a:gridCol>
                <a:gridCol w="1060648">
                  <a:extLst>
                    <a:ext uri="{9D8B030D-6E8A-4147-A177-3AD203B41FA5}">
                      <a16:colId xmlns:a16="http://schemas.microsoft.com/office/drawing/2014/main" val="2791146267"/>
                    </a:ext>
                  </a:extLst>
                </a:gridCol>
                <a:gridCol w="1060648">
                  <a:extLst>
                    <a:ext uri="{9D8B030D-6E8A-4147-A177-3AD203B41FA5}">
                      <a16:colId xmlns:a16="http://schemas.microsoft.com/office/drawing/2014/main" val="2736183907"/>
                    </a:ext>
                  </a:extLst>
                </a:gridCol>
                <a:gridCol w="1060648">
                  <a:extLst>
                    <a:ext uri="{9D8B030D-6E8A-4147-A177-3AD203B41FA5}">
                      <a16:colId xmlns:a16="http://schemas.microsoft.com/office/drawing/2014/main" val="3965677216"/>
                    </a:ext>
                  </a:extLst>
                </a:gridCol>
                <a:gridCol w="1146268">
                  <a:extLst>
                    <a:ext uri="{9D8B030D-6E8A-4147-A177-3AD203B41FA5}">
                      <a16:colId xmlns:a16="http://schemas.microsoft.com/office/drawing/2014/main" val="286123319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3550286146"/>
                    </a:ext>
                  </a:extLst>
                </a:gridCol>
              </a:tblGrid>
              <a:tr h="199486">
                <a:tc>
                  <a:txBody>
                    <a:bodyPr/>
                    <a:lstStyle/>
                    <a:p>
                      <a:pPr algn="ctr" fontAlgn="b"/>
                      <a:endParaRPr lang="en-US" sz="125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Unknown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NW_FL_TX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SW_FL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FL_Keys</a:t>
                      </a:r>
                      <a:endParaRPr lang="en-US" sz="125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SE_FL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NE_FL_NC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5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31077221"/>
                  </a:ext>
                </a:extLst>
              </a:tr>
              <a:tr h="1994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1980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394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69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5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5535910"/>
                  </a:ext>
                </a:extLst>
              </a:tr>
              <a:tr h="1994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1981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91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103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8340168"/>
                  </a:ext>
                </a:extLst>
              </a:tr>
              <a:tr h="1994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1982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62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120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1723885"/>
                  </a:ext>
                </a:extLst>
              </a:tr>
              <a:tr h="1994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1983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52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371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143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411893"/>
                  </a:ext>
                </a:extLst>
              </a:tr>
              <a:tr h="1994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1984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197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6362271"/>
                  </a:ext>
                </a:extLst>
              </a:tr>
              <a:tr h="1994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1985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57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121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5190483"/>
                  </a:ext>
                </a:extLst>
              </a:tr>
              <a:tr h="1994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1986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8698272"/>
                  </a:ext>
                </a:extLst>
              </a:tr>
              <a:tr h="1994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1987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2529448"/>
                  </a:ext>
                </a:extLst>
              </a:tr>
              <a:tr h="1994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1988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0011282"/>
                  </a:ext>
                </a:extLst>
              </a:tr>
              <a:tr h="1994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1989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3430803"/>
                  </a:ext>
                </a:extLst>
              </a:tr>
              <a:tr h="1994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1990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232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6324977"/>
                  </a:ext>
                </a:extLst>
              </a:tr>
              <a:tr h="1994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1991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6307744"/>
                  </a:ext>
                </a:extLst>
              </a:tr>
              <a:tr h="1994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1992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383712"/>
                  </a:ext>
                </a:extLst>
              </a:tr>
              <a:tr h="1994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1994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37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5279016"/>
                  </a:ext>
                </a:extLst>
              </a:tr>
              <a:tr h="1994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1995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310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37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76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864103"/>
                  </a:ext>
                </a:extLst>
              </a:tr>
              <a:tr h="1994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1996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104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4697512"/>
                  </a:ext>
                </a:extLst>
              </a:tr>
              <a:tr h="1994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1997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190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7380156"/>
                  </a:ext>
                </a:extLst>
              </a:tr>
              <a:tr h="1994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1998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686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6165455"/>
                  </a:ext>
                </a:extLst>
              </a:tr>
              <a:tr h="1994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1999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356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936713"/>
                  </a:ext>
                </a:extLst>
              </a:tr>
              <a:tr h="1994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2000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118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7229449"/>
                  </a:ext>
                </a:extLst>
              </a:tr>
              <a:tr h="1994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2001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6863641"/>
                  </a:ext>
                </a:extLst>
              </a:tr>
              <a:tr h="1994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2006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8132994"/>
                  </a:ext>
                </a:extLst>
              </a:tr>
              <a:tr h="1994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2009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9249937"/>
                  </a:ext>
                </a:extLst>
              </a:tr>
              <a:tr h="1994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2010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4113732"/>
                  </a:ext>
                </a:extLst>
              </a:tr>
              <a:tr h="1994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2011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690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087761"/>
                  </a:ext>
                </a:extLst>
              </a:tr>
              <a:tr h="1994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2012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1415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211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7621169"/>
                  </a:ext>
                </a:extLst>
              </a:tr>
              <a:tr h="1994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2013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1409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51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2988323"/>
                  </a:ext>
                </a:extLst>
              </a:tr>
              <a:tr h="1994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2014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1509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1719001"/>
                  </a:ext>
                </a:extLst>
              </a:tr>
              <a:tr h="1994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2015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1659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38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6367259"/>
                  </a:ext>
                </a:extLst>
              </a:tr>
              <a:tr h="1994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2016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1827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4469034"/>
                  </a:ext>
                </a:extLst>
              </a:tr>
              <a:tr h="1994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1419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5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4135276"/>
                  </a:ext>
                </a:extLst>
              </a:tr>
              <a:tr h="1994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2460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10325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1415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491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14,714</a:t>
                      </a:r>
                    </a:p>
                  </a:txBody>
                  <a:tcPr marL="5142" marR="5142" marT="514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3367148"/>
                  </a:ext>
                </a:extLst>
              </a:tr>
              <a:tr h="20116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Percent (%)</a:t>
                      </a: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16.7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70.2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9.6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3.3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25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42" marR="5142" marT="51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205510"/>
                  </a:ext>
                </a:extLst>
              </a:tr>
            </a:tbl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DBA26185-45BB-4981-A921-EF0085E1F35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26232721"/>
              </p:ext>
            </p:extLst>
          </p:nvPr>
        </p:nvGraphicFramePr>
        <p:xfrm>
          <a:off x="0" y="2445738"/>
          <a:ext cx="3183135" cy="31471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386764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D410B-492B-4086-88DB-D4D02F534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54559"/>
            <a:ext cx="3089430" cy="1207406"/>
          </a:xfrm>
        </p:spPr>
        <p:txBody>
          <a:bodyPr/>
          <a:lstStyle/>
          <a:p>
            <a:pPr algn="ctr"/>
            <a:r>
              <a:rPr lang="en-US" sz="3600" u="sng" dirty="0"/>
              <a:t>Commercial</a:t>
            </a:r>
            <a:br>
              <a:rPr lang="en-US" sz="3600" dirty="0"/>
            </a:br>
            <a:r>
              <a:rPr lang="en-US" sz="3600" dirty="0"/>
              <a:t>by region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008A965F-5CB7-4728-BD11-242028AAA37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89232251"/>
              </p:ext>
            </p:extLst>
          </p:nvPr>
        </p:nvGraphicFramePr>
        <p:xfrm>
          <a:off x="3187085" y="98517"/>
          <a:ext cx="8052048" cy="6660965"/>
        </p:xfrm>
        <a:graphic>
          <a:graphicData uri="http://schemas.openxmlformats.org/drawingml/2006/table">
            <a:tbl>
              <a:tblPr/>
              <a:tblGrid>
                <a:gridCol w="845730">
                  <a:extLst>
                    <a:ext uri="{9D8B030D-6E8A-4147-A177-3AD203B41FA5}">
                      <a16:colId xmlns:a16="http://schemas.microsoft.com/office/drawing/2014/main" val="2576606670"/>
                    </a:ext>
                  </a:extLst>
                </a:gridCol>
                <a:gridCol w="1110019">
                  <a:extLst>
                    <a:ext uri="{9D8B030D-6E8A-4147-A177-3AD203B41FA5}">
                      <a16:colId xmlns:a16="http://schemas.microsoft.com/office/drawing/2014/main" val="3877273888"/>
                    </a:ext>
                  </a:extLst>
                </a:gridCol>
                <a:gridCol w="1303832">
                  <a:extLst>
                    <a:ext uri="{9D8B030D-6E8A-4147-A177-3AD203B41FA5}">
                      <a16:colId xmlns:a16="http://schemas.microsoft.com/office/drawing/2014/main" val="910254108"/>
                    </a:ext>
                  </a:extLst>
                </a:gridCol>
                <a:gridCol w="845730">
                  <a:extLst>
                    <a:ext uri="{9D8B030D-6E8A-4147-A177-3AD203B41FA5}">
                      <a16:colId xmlns:a16="http://schemas.microsoft.com/office/drawing/2014/main" val="1307129506"/>
                    </a:ext>
                  </a:extLst>
                </a:gridCol>
                <a:gridCol w="845730">
                  <a:extLst>
                    <a:ext uri="{9D8B030D-6E8A-4147-A177-3AD203B41FA5}">
                      <a16:colId xmlns:a16="http://schemas.microsoft.com/office/drawing/2014/main" val="2643238060"/>
                    </a:ext>
                  </a:extLst>
                </a:gridCol>
                <a:gridCol w="845730">
                  <a:extLst>
                    <a:ext uri="{9D8B030D-6E8A-4147-A177-3AD203B41FA5}">
                      <a16:colId xmlns:a16="http://schemas.microsoft.com/office/drawing/2014/main" val="268949233"/>
                    </a:ext>
                  </a:extLst>
                </a:gridCol>
                <a:gridCol w="1409547">
                  <a:extLst>
                    <a:ext uri="{9D8B030D-6E8A-4147-A177-3AD203B41FA5}">
                      <a16:colId xmlns:a16="http://schemas.microsoft.com/office/drawing/2014/main" val="1685730393"/>
                    </a:ext>
                  </a:extLst>
                </a:gridCol>
                <a:gridCol w="845730">
                  <a:extLst>
                    <a:ext uri="{9D8B030D-6E8A-4147-A177-3AD203B41FA5}">
                      <a16:colId xmlns:a16="http://schemas.microsoft.com/office/drawing/2014/main" val="946611280"/>
                    </a:ext>
                  </a:extLst>
                </a:gridCol>
              </a:tblGrid>
              <a:tr h="2221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Year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Unknown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NW_FL to TX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SW_FL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FL_Keys</a:t>
                      </a:r>
                      <a:endParaRPr lang="en-US" sz="125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SE_FL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NE_FL to NC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4826415"/>
                  </a:ext>
                </a:extLst>
              </a:tr>
              <a:tr h="2221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1981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153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6690089"/>
                  </a:ext>
                </a:extLst>
              </a:tr>
              <a:tr h="2221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1992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107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1622101"/>
                  </a:ext>
                </a:extLst>
              </a:tr>
              <a:tr h="2221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1993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174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0446840"/>
                  </a:ext>
                </a:extLst>
              </a:tr>
              <a:tr h="2221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1994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262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113095"/>
                  </a:ext>
                </a:extLst>
              </a:tr>
              <a:tr h="2221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1995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270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9030416"/>
                  </a:ext>
                </a:extLst>
              </a:tr>
              <a:tr h="2221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1996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400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1409201"/>
                  </a:ext>
                </a:extLst>
              </a:tr>
              <a:tr h="2221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1997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977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2265913"/>
                  </a:ext>
                </a:extLst>
              </a:tr>
              <a:tr h="2221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1998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512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5883490"/>
                  </a:ext>
                </a:extLst>
              </a:tr>
              <a:tr h="2221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1999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833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54462954"/>
                  </a:ext>
                </a:extLst>
              </a:tr>
              <a:tr h="2221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2000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541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7948299"/>
                  </a:ext>
                </a:extLst>
              </a:tr>
              <a:tr h="2221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2001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629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1435067"/>
                  </a:ext>
                </a:extLst>
              </a:tr>
              <a:tr h="2221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2002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451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1942843"/>
                  </a:ext>
                </a:extLst>
              </a:tr>
              <a:tr h="2221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2003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337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0980385"/>
                  </a:ext>
                </a:extLst>
              </a:tr>
              <a:tr h="2221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2004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268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162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1579464"/>
                  </a:ext>
                </a:extLst>
              </a:tr>
              <a:tr h="2221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2005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393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188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70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8289987"/>
                  </a:ext>
                </a:extLst>
              </a:tr>
              <a:tr h="2221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2006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297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348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42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431659"/>
                  </a:ext>
                </a:extLst>
              </a:tr>
              <a:tr h="2221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2007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206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93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32477140"/>
                  </a:ext>
                </a:extLst>
              </a:tr>
              <a:tr h="2221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2008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154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423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186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58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3325952"/>
                  </a:ext>
                </a:extLst>
              </a:tr>
              <a:tr h="2221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2009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129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534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52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0950463"/>
                  </a:ext>
                </a:extLst>
              </a:tr>
              <a:tr h="2221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2010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369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70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7272263"/>
                  </a:ext>
                </a:extLst>
              </a:tr>
              <a:tr h="2221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2011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129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5428311"/>
                  </a:ext>
                </a:extLst>
              </a:tr>
              <a:tr h="2221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2012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90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39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9928789"/>
                  </a:ext>
                </a:extLst>
              </a:tr>
              <a:tr h="2221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2013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162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110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6501571"/>
                  </a:ext>
                </a:extLst>
              </a:tr>
              <a:tr h="2221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2014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3487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456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4077946"/>
                  </a:ext>
                </a:extLst>
              </a:tr>
              <a:tr h="2221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2015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3072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334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8923409"/>
                  </a:ext>
                </a:extLst>
              </a:tr>
              <a:tr h="2221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2016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2429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171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4600067"/>
                  </a:ext>
                </a:extLst>
              </a:tr>
              <a:tr h="2221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1230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5871270"/>
                  </a:ext>
                </a:extLst>
              </a:tr>
              <a:tr h="2221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4858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399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13757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2354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352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21,728</a:t>
                      </a:r>
                    </a:p>
                  </a:txBody>
                  <a:tcPr marL="5662" marR="5662" marT="56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2406659"/>
                  </a:ext>
                </a:extLst>
              </a:tr>
              <a:tr h="21945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Percent (%)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22.36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0.04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1.84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63.31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10.83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1.62</a:t>
                      </a: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25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62" marR="5662" marT="566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4384780"/>
                  </a:ext>
                </a:extLst>
              </a:tr>
            </a:tbl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B57A37F3-E420-4305-BB82-060855A3D0E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76027000"/>
              </p:ext>
            </p:extLst>
          </p:nvPr>
        </p:nvGraphicFramePr>
        <p:xfrm>
          <a:off x="-168675" y="2618007"/>
          <a:ext cx="3790765" cy="31436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141260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D410B-492B-4086-88DB-D4D02F534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142" y="754559"/>
            <a:ext cx="2461575" cy="1207406"/>
          </a:xfrm>
        </p:spPr>
        <p:txBody>
          <a:bodyPr/>
          <a:lstStyle/>
          <a:p>
            <a:pPr algn="ctr"/>
            <a:r>
              <a:rPr lang="en-US" sz="3600" u="sng" dirty="0"/>
              <a:t>TIP</a:t>
            </a:r>
            <a:br>
              <a:rPr lang="en-US" sz="3600" dirty="0"/>
            </a:br>
            <a:r>
              <a:rPr lang="en-US" sz="3600" dirty="0"/>
              <a:t>by region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81557440-FA2D-4C9C-BECF-A65502DAD13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95493515"/>
              </p:ext>
            </p:extLst>
          </p:nvPr>
        </p:nvGraphicFramePr>
        <p:xfrm>
          <a:off x="3639846" y="0"/>
          <a:ext cx="7696936" cy="6670201"/>
        </p:xfrm>
        <a:graphic>
          <a:graphicData uri="http://schemas.openxmlformats.org/drawingml/2006/table">
            <a:tbl>
              <a:tblPr/>
              <a:tblGrid>
                <a:gridCol w="962117">
                  <a:extLst>
                    <a:ext uri="{9D8B030D-6E8A-4147-A177-3AD203B41FA5}">
                      <a16:colId xmlns:a16="http://schemas.microsoft.com/office/drawing/2014/main" val="3732389740"/>
                    </a:ext>
                  </a:extLst>
                </a:gridCol>
                <a:gridCol w="962117">
                  <a:extLst>
                    <a:ext uri="{9D8B030D-6E8A-4147-A177-3AD203B41FA5}">
                      <a16:colId xmlns:a16="http://schemas.microsoft.com/office/drawing/2014/main" val="3571843343"/>
                    </a:ext>
                  </a:extLst>
                </a:gridCol>
                <a:gridCol w="962117">
                  <a:extLst>
                    <a:ext uri="{9D8B030D-6E8A-4147-A177-3AD203B41FA5}">
                      <a16:colId xmlns:a16="http://schemas.microsoft.com/office/drawing/2014/main" val="1609713781"/>
                    </a:ext>
                  </a:extLst>
                </a:gridCol>
                <a:gridCol w="962117">
                  <a:extLst>
                    <a:ext uri="{9D8B030D-6E8A-4147-A177-3AD203B41FA5}">
                      <a16:colId xmlns:a16="http://schemas.microsoft.com/office/drawing/2014/main" val="2750555413"/>
                    </a:ext>
                  </a:extLst>
                </a:gridCol>
                <a:gridCol w="962117">
                  <a:extLst>
                    <a:ext uri="{9D8B030D-6E8A-4147-A177-3AD203B41FA5}">
                      <a16:colId xmlns:a16="http://schemas.microsoft.com/office/drawing/2014/main" val="1313018983"/>
                    </a:ext>
                  </a:extLst>
                </a:gridCol>
                <a:gridCol w="962117">
                  <a:extLst>
                    <a:ext uri="{9D8B030D-6E8A-4147-A177-3AD203B41FA5}">
                      <a16:colId xmlns:a16="http://schemas.microsoft.com/office/drawing/2014/main" val="1906893851"/>
                    </a:ext>
                  </a:extLst>
                </a:gridCol>
                <a:gridCol w="962117">
                  <a:extLst>
                    <a:ext uri="{9D8B030D-6E8A-4147-A177-3AD203B41FA5}">
                      <a16:colId xmlns:a16="http://schemas.microsoft.com/office/drawing/2014/main" val="2072720328"/>
                    </a:ext>
                  </a:extLst>
                </a:gridCol>
                <a:gridCol w="962117">
                  <a:extLst>
                    <a:ext uri="{9D8B030D-6E8A-4147-A177-3AD203B41FA5}">
                      <a16:colId xmlns:a16="http://schemas.microsoft.com/office/drawing/2014/main" val="2135923441"/>
                    </a:ext>
                  </a:extLst>
                </a:gridCol>
              </a:tblGrid>
              <a:tr h="40725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Unknown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NW_FL_TX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SW_FL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FL_Keys</a:t>
                      </a:r>
                      <a:endParaRPr lang="en-US" sz="125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SE_FL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NE_FL_NC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4059838"/>
                  </a:ext>
                </a:extLst>
              </a:tr>
              <a:tr h="2158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1981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153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0318273"/>
                  </a:ext>
                </a:extLst>
              </a:tr>
              <a:tr h="2158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1992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107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1905499"/>
                  </a:ext>
                </a:extLst>
              </a:tr>
              <a:tr h="2158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1993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174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1534233"/>
                  </a:ext>
                </a:extLst>
              </a:tr>
              <a:tr h="2158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1994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262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2584408"/>
                  </a:ext>
                </a:extLst>
              </a:tr>
              <a:tr h="2158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1995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270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7325365"/>
                  </a:ext>
                </a:extLst>
              </a:tr>
              <a:tr h="2158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1996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400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264135"/>
                  </a:ext>
                </a:extLst>
              </a:tr>
              <a:tr h="2158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1997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957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8352877"/>
                  </a:ext>
                </a:extLst>
              </a:tr>
              <a:tr h="2158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1998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512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0572650"/>
                  </a:ext>
                </a:extLst>
              </a:tr>
              <a:tr h="2158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1999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833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03521526"/>
                  </a:ext>
                </a:extLst>
              </a:tr>
              <a:tr h="2158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2000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541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3845454"/>
                  </a:ext>
                </a:extLst>
              </a:tr>
              <a:tr h="2158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2001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629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6269475"/>
                  </a:ext>
                </a:extLst>
              </a:tr>
              <a:tr h="2158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2002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565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7775810"/>
                  </a:ext>
                </a:extLst>
              </a:tr>
              <a:tr h="2158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2003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366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8135914"/>
                  </a:ext>
                </a:extLst>
              </a:tr>
              <a:tr h="2158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2004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293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162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993931"/>
                  </a:ext>
                </a:extLst>
              </a:tr>
              <a:tr h="2158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2005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423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188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5706995"/>
                  </a:ext>
                </a:extLst>
              </a:tr>
              <a:tr h="2158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2006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300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348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42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4807568"/>
                  </a:ext>
                </a:extLst>
              </a:tr>
              <a:tr h="2158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2007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270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68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9348728"/>
                  </a:ext>
                </a:extLst>
              </a:tr>
              <a:tr h="2158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2008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154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456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82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58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0917092"/>
                  </a:ext>
                </a:extLst>
              </a:tr>
              <a:tr h="2158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2009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129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595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47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0379405"/>
                  </a:ext>
                </a:extLst>
              </a:tr>
              <a:tr h="2158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2010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439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37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8244932"/>
                  </a:ext>
                </a:extLst>
              </a:tr>
              <a:tr h="2158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2011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129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863255"/>
                  </a:ext>
                </a:extLst>
              </a:tr>
              <a:tr h="2158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2012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90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39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4667668"/>
                  </a:ext>
                </a:extLst>
              </a:tr>
              <a:tr h="2158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2013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162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110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7306561"/>
                  </a:ext>
                </a:extLst>
              </a:tr>
              <a:tr h="2158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2014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3487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456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7227589"/>
                  </a:ext>
                </a:extLst>
              </a:tr>
              <a:tr h="2158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2015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3072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334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9438383"/>
                  </a:ext>
                </a:extLst>
              </a:tr>
              <a:tr h="2158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2016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2429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171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8566849"/>
                  </a:ext>
                </a:extLst>
              </a:tr>
              <a:tr h="2158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1230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5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4407130"/>
                  </a:ext>
                </a:extLst>
              </a:tr>
              <a:tr h="2158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4838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401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14177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2184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314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21,924</a:t>
                      </a:r>
                    </a:p>
                  </a:txBody>
                  <a:tcPr marL="5506" marR="5506" marT="550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0805953"/>
                  </a:ext>
                </a:extLst>
              </a:tr>
              <a:tr h="21945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Percent (%)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22.07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0.05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1.83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64.66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9.96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5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1.43</a:t>
                      </a: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25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6" marR="5506" marT="55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4409914"/>
                  </a:ext>
                </a:extLst>
              </a:tr>
            </a:tbl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19F18DBC-7E8C-4BDB-8C3D-FBABF6634CF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09662234"/>
              </p:ext>
            </p:extLst>
          </p:nvPr>
        </p:nvGraphicFramePr>
        <p:xfrm>
          <a:off x="108013" y="2432483"/>
          <a:ext cx="3531833" cy="3346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9989368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D410B-492B-4086-88DB-D4D02F534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26" y="384503"/>
            <a:ext cx="10341162" cy="620652"/>
          </a:xfrm>
        </p:spPr>
        <p:txBody>
          <a:bodyPr/>
          <a:lstStyle/>
          <a:p>
            <a:pPr algn="ctr"/>
            <a:r>
              <a:rPr lang="en-US" sz="3600" dirty="0"/>
              <a:t>Fork Length Bins from Commercial Otoliths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A8CE050-1D09-4E3F-BEE5-BEF28FC6F17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396"/>
            <a:ext cx="12192000" cy="4087209"/>
          </a:xfrm>
          <a:prstGeom prst="rect">
            <a:avLst/>
          </a:prstGeom>
        </p:spPr>
      </p:pic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62C70592-4A8E-4FBD-AEBA-B8D8AFF986C1}"/>
              </a:ext>
            </a:extLst>
          </p:cNvPr>
          <p:cNvSpPr txBox="1">
            <a:spLocks/>
          </p:cNvSpPr>
          <p:nvPr/>
        </p:nvSpPr>
        <p:spPr>
          <a:xfrm>
            <a:off x="5869035" y="4838332"/>
            <a:ext cx="4830932" cy="2019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78986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EFDE1-2B40-4417-A5EA-00A497FFE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755189" cy="694947"/>
          </a:xfrm>
        </p:spPr>
        <p:txBody>
          <a:bodyPr/>
          <a:lstStyle/>
          <a:p>
            <a:r>
              <a:rPr lang="en-US" sz="3600" dirty="0"/>
              <a:t>Fork Length Bins from Commercial Otoliths</a:t>
            </a:r>
            <a:endParaRPr lang="en-US" dirty="0"/>
          </a:p>
        </p:txBody>
      </p:sp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EB626B90-824B-4F04-B6B0-22B0418369A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103313" y="1614196"/>
            <a:ext cx="8947150" cy="46342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2000" dirty="0"/>
              <a:t>21,529 otoliths with associated lengths</a:t>
            </a:r>
          </a:p>
          <a:p>
            <a:r>
              <a:rPr lang="en-US" sz="2000" dirty="0"/>
              <a:t>1 cm length bins (</a:t>
            </a:r>
            <a:r>
              <a:rPr lang="en-US" sz="2000" b="1" dirty="0"/>
              <a:t>Fork Length</a:t>
            </a:r>
            <a:r>
              <a:rPr lang="en-US" sz="2000" dirty="0"/>
              <a:t>)</a:t>
            </a:r>
          </a:p>
          <a:p>
            <a:r>
              <a:rPr lang="en-US" sz="2000" dirty="0"/>
              <a:t>Grey areas represent length bins where number of otoliths is &lt;10</a:t>
            </a:r>
          </a:p>
          <a:p>
            <a:r>
              <a:rPr lang="en-US" dirty="0"/>
              <a:t>Most lengths between 24 – 46 cm</a:t>
            </a:r>
          </a:p>
          <a:p>
            <a:pPr lvl="1"/>
            <a:r>
              <a:rPr lang="en-US" dirty="0"/>
              <a:t>Minimum size currently 12” -&gt; 24.8 cm</a:t>
            </a:r>
          </a:p>
          <a:p>
            <a:r>
              <a:rPr lang="en-US" dirty="0"/>
              <a:t>2011-2012: lowest number of samples</a:t>
            </a:r>
          </a:p>
          <a:p>
            <a:r>
              <a:rPr lang="en-US" dirty="0"/>
              <a:t>2014 – 2017: highest number of samples</a:t>
            </a:r>
          </a:p>
          <a:p>
            <a:pPr lvl="1"/>
            <a:r>
              <a:rPr lang="en-US" dirty="0"/>
              <a:t>~6x higher avg than previous years avg</a:t>
            </a:r>
          </a:p>
          <a:p>
            <a:pPr lvl="1"/>
            <a:endParaRPr lang="en-US" dirty="0"/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E44A3558-ACF1-4E04-99C2-A86D751B90ED}"/>
              </a:ext>
            </a:extLst>
          </p:cNvPr>
          <p:cNvSpPr txBox="1">
            <a:spLocks/>
          </p:cNvSpPr>
          <p:nvPr/>
        </p:nvSpPr>
        <p:spPr>
          <a:xfrm>
            <a:off x="6548496" y="2906894"/>
            <a:ext cx="4830932" cy="195163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881379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Custom 2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FFFF00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5408</TotalTime>
  <Words>2831</Words>
  <Application>Microsoft Office PowerPoint</Application>
  <PresentationFormat>Widescreen</PresentationFormat>
  <Paragraphs>1565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Century Gothic</vt:lpstr>
      <vt:lpstr>Wingdings 3</vt:lpstr>
      <vt:lpstr>Ion</vt:lpstr>
      <vt:lpstr>Life history components of Yellowtail Snapper (Ocyurus chrysurus): Otoliths, growth, meristics, and natural mortality</vt:lpstr>
      <vt:lpstr>Number of Otoliths by Fishery Sector</vt:lpstr>
      <vt:lpstr>Otolith Data Sources</vt:lpstr>
      <vt:lpstr>Recreational by region</vt:lpstr>
      <vt:lpstr>Headboat by region</vt:lpstr>
      <vt:lpstr>Commercial by region</vt:lpstr>
      <vt:lpstr>TIP by region</vt:lpstr>
      <vt:lpstr>Fork Length Bins from Commercial Otoliths</vt:lpstr>
      <vt:lpstr>Fork Length Bins from Commercial Otoliths</vt:lpstr>
      <vt:lpstr>Fork Length Bins from Recreational Otoliths</vt:lpstr>
      <vt:lpstr>Fork Length Bins from Recreational Otoliths</vt:lpstr>
      <vt:lpstr>Modeling Growth:</vt:lpstr>
      <vt:lpstr>Modeling Growth:</vt:lpstr>
      <vt:lpstr>Modeling Growth:</vt:lpstr>
      <vt:lpstr>Age-length data (n=41,522 otoliths)</vt:lpstr>
      <vt:lpstr>PowerPoint Presentation</vt:lpstr>
      <vt:lpstr>Estimating Sigma:</vt:lpstr>
      <vt:lpstr>Application to Stock Synthesis:</vt:lpstr>
      <vt:lpstr>Exploring only FI or pre-reg data:</vt:lpstr>
      <vt:lpstr>PowerPoint Presentation</vt:lpstr>
      <vt:lpstr>PowerPoint Presentation</vt:lpstr>
      <vt:lpstr>Natural Mortality</vt:lpstr>
      <vt:lpstr>Natural Mortality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Model-based Indices of Yellowtail Snapper (Ocyurus chrysurus) using Reef Fish Visual Census (RVC) data</dc:title>
  <dc:creator>Swanson, Chris</dc:creator>
  <cp:lastModifiedBy>Swanson, Chris</cp:lastModifiedBy>
  <cp:revision>63</cp:revision>
  <dcterms:created xsi:type="dcterms:W3CDTF">2019-06-21T00:35:41Z</dcterms:created>
  <dcterms:modified xsi:type="dcterms:W3CDTF">2019-06-24T18:51:23Z</dcterms:modified>
</cp:coreProperties>
</file>