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  <p:sldId id="258" r:id="rId4"/>
    <p:sldId id="262" r:id="rId5"/>
    <p:sldId id="256" r:id="rId6"/>
    <p:sldId id="261" r:id="rId7"/>
    <p:sldId id="257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698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648A2-D280-5649-82C3-BA718EA45B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FADB4-9595-CD4D-8879-7256C1EAE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43311-DA51-C443-88B4-5F010D9D1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D800-326F-0744-BCEC-6E14CB36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4BA79-B538-3F44-9B46-6F302A94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F86BF-C30C-A34B-AD4D-43C0B6B6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1BEF0-2192-9549-B6EB-BFCA82B59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397B-67C3-9F46-8026-35C346DB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CEDDF-A48D-F94E-A9BB-F704B2F2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82D27-D8C4-5F44-802E-2849AEA18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4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44928-064B-A94C-97A3-274AA775B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15F0C0-5BA1-4148-BB05-76B2037BA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CB59-BB1D-7445-A624-2F5B7ACB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6F2F1-57DD-9744-90DB-D04A56BEB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BA18C-495D-9A4B-8B87-0737ECC0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A90A-F6D1-3649-B601-7CAF8ED3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E977D-F733-0D4C-957B-93D779A6D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27702-4393-DE43-A465-B087C5D8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76995-DEA6-8440-9253-3269DDBF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D507E-31E7-1448-9238-EEB51A5D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8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9F86-84C0-C548-BF5F-F5F4E891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F3BC2-1955-6445-BF73-44C73CC4A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2409-57E5-DF4F-8539-F7EE9CE5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C3B40-8087-8E4E-B5F4-0CA37473A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F45E-AB48-4B4C-A44C-6A2A1DAC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5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3AC9D-20A5-F44C-B8AB-EF0762C1C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08F40-DC4D-B446-A28B-CA9005148E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85357-0C92-9643-B9CE-426CBB756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2DF3E-9A20-AB40-B2E4-98ADD6F8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F97A1-634D-B64F-9642-77154B89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B17B5-593A-DB4B-840D-C20A3470E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AA60C-C3E0-D14F-B440-5796253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0C744-DE25-A746-BE23-3539A19E1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BF2A0-30DF-9B4B-9CBB-CE36AB7A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2E90C-5B86-7A43-880E-80FB2FA5E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47020-AF19-504F-8E77-0B08DDB13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F7D94-0646-1740-88F8-A916D1F8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A99FE-F6BC-6242-8838-9C8C95E5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28492-B782-4A47-B590-826DFA12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59E3-5FB9-2747-B58C-977A1DEE5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787FC-17D7-804F-8E8A-A1E0E491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45338-16A8-0748-A470-BA6F48CC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F4769-1CD9-114B-9B87-5A93E2A6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6BEB2-1119-A948-97AA-C226DA520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7B11F-DEC9-EF4C-B3B7-51839C1CE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FA73E-D41F-EB44-9A9D-1BFBBD35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29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E16C-2BAE-8E47-9FBC-38C39B62A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822F8-5774-CF4A-813B-6BA61163C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638F5-5E13-DE4B-A495-529EAC52F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DBFD6-6305-2243-994C-5397455D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86EB6E-044B-FB4B-83C2-8440A232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52327-1121-A64E-BC22-E981EAE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5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C465-6EDE-894A-8B75-91F11BC6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8204F-EE8B-DF4E-B5EC-8E4903728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CCE0A-6361-8B4F-A870-6BC576A9E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108DD-A82B-394D-B333-F6776413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7A94A-8B6A-2E4D-9117-DE9BE42D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F3352-FBA1-BC4F-BF98-F8C08CEC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5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58AFE-C9AA-BD4A-B72F-39354CDD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91D56-C06D-C048-A417-86ECA06A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8AA1-A42F-464E-B410-B024CBFF4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4B36-4D63-2246-A2B3-186FB6B5021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7A10-160F-5944-8276-DD52FC018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7D16C-A6E3-9640-B832-7AA8BE64F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5A0A-ED28-CE41-9213-A1A5CEE0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4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ark swimming in the water&#10;&#10;Description automatically generated with medium confidence">
            <a:extLst>
              <a:ext uri="{FF2B5EF4-FFF2-40B4-BE49-F238E27FC236}">
                <a16:creationId xmlns:a16="http://schemas.microsoft.com/office/drawing/2014/main" id="{2AB281CE-C453-FC4E-9355-9F82F412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12" y="2807901"/>
            <a:ext cx="7251700" cy="3632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1F2C20-F8B9-D642-83AB-51377E18E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99" y="417899"/>
            <a:ext cx="11646242" cy="30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5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CD54D-65AB-1A46-8DEC-64F55205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641350"/>
            <a:ext cx="59436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5A86870-9B77-354F-8A12-8DCAA109D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4" r="2415" b="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13119613-D6B5-1745-B5EF-C01E0351418B}"/>
              </a:ext>
            </a:extLst>
          </p:cNvPr>
          <p:cNvSpPr/>
          <p:nvPr/>
        </p:nvSpPr>
        <p:spPr>
          <a:xfrm>
            <a:off x="5824436" y="2577023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45EF4922-6E1D-C94D-B654-6B51C0373A0E}"/>
              </a:ext>
            </a:extLst>
          </p:cNvPr>
          <p:cNvSpPr/>
          <p:nvPr/>
        </p:nvSpPr>
        <p:spPr>
          <a:xfrm>
            <a:off x="5151773" y="3453145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1B2BB2A3-32BC-E248-AA16-F87BBD194E22}"/>
              </a:ext>
            </a:extLst>
          </p:cNvPr>
          <p:cNvSpPr/>
          <p:nvPr/>
        </p:nvSpPr>
        <p:spPr>
          <a:xfrm>
            <a:off x="6096000" y="1704664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95B9FC9B-BA8D-2C4D-BD10-BADEAC138496}"/>
              </a:ext>
            </a:extLst>
          </p:cNvPr>
          <p:cNvSpPr/>
          <p:nvPr/>
        </p:nvSpPr>
        <p:spPr>
          <a:xfrm>
            <a:off x="9214306" y="6411736"/>
            <a:ext cx="358346" cy="29656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D5EC7D-F5A6-C54C-8D58-F00605F7116A}"/>
              </a:ext>
            </a:extLst>
          </p:cNvPr>
          <p:cNvSpPr txBox="1"/>
          <p:nvPr/>
        </p:nvSpPr>
        <p:spPr>
          <a:xfrm>
            <a:off x="9476531" y="6262034"/>
            <a:ext cx="6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564FA-4B97-B04E-9EC0-E5FEDAAF1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799" y="103803"/>
            <a:ext cx="12321014" cy="118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F12D-94D4-2D4A-9FE4-1171804F1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1" y="1877197"/>
            <a:ext cx="12104060" cy="31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795490A-2DBA-1F47-A334-5BD006081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05" b="-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8" name="Triangle 7">
            <a:extLst>
              <a:ext uri="{FF2B5EF4-FFF2-40B4-BE49-F238E27FC236}">
                <a16:creationId xmlns:a16="http://schemas.microsoft.com/office/drawing/2014/main" id="{49CF2A4C-56DD-BF4D-BFCD-F4CF26EA83BA}"/>
              </a:ext>
            </a:extLst>
          </p:cNvPr>
          <p:cNvSpPr/>
          <p:nvPr/>
        </p:nvSpPr>
        <p:spPr>
          <a:xfrm>
            <a:off x="4794422" y="2545492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34F2850-4689-4747-9E7C-DD399DAD21DB}"/>
              </a:ext>
            </a:extLst>
          </p:cNvPr>
          <p:cNvSpPr/>
          <p:nvPr/>
        </p:nvSpPr>
        <p:spPr>
          <a:xfrm>
            <a:off x="5577443" y="1562774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199B1EF7-9BF3-904F-A91C-8DBF805E10FA}"/>
              </a:ext>
            </a:extLst>
          </p:cNvPr>
          <p:cNvSpPr/>
          <p:nvPr/>
        </p:nvSpPr>
        <p:spPr>
          <a:xfrm>
            <a:off x="5577443" y="2671757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446D229B-6A4C-394F-883C-6BB4417D51FD}"/>
              </a:ext>
            </a:extLst>
          </p:cNvPr>
          <p:cNvSpPr/>
          <p:nvPr/>
        </p:nvSpPr>
        <p:spPr>
          <a:xfrm>
            <a:off x="3811705" y="2056761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21019315-0C63-E444-A2DC-F6159DC095B2}"/>
              </a:ext>
            </a:extLst>
          </p:cNvPr>
          <p:cNvSpPr/>
          <p:nvPr/>
        </p:nvSpPr>
        <p:spPr>
          <a:xfrm>
            <a:off x="4515897" y="1908480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80D7222-70C6-2149-A4D1-F179C386E436}"/>
              </a:ext>
            </a:extLst>
          </p:cNvPr>
          <p:cNvSpPr/>
          <p:nvPr/>
        </p:nvSpPr>
        <p:spPr>
          <a:xfrm>
            <a:off x="2809074" y="1997960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A42A792E-9885-0A47-9AD5-C83E4328FD83}"/>
              </a:ext>
            </a:extLst>
          </p:cNvPr>
          <p:cNvSpPr/>
          <p:nvPr/>
        </p:nvSpPr>
        <p:spPr>
          <a:xfrm>
            <a:off x="3990878" y="4504678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B11D8-B026-D04D-BA2E-B4CEFE5D2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738" y="118646"/>
            <a:ext cx="16715650" cy="160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9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7AEBC8-6939-0741-B8B6-F61963F3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1" y="1791729"/>
            <a:ext cx="11608760" cy="3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0328D2C5-BAAA-5D44-B3BD-5F82A3BD5D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88" b="-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68FE422C-9152-D049-8613-6A453A964186}"/>
              </a:ext>
            </a:extLst>
          </p:cNvPr>
          <p:cNvSpPr/>
          <p:nvPr/>
        </p:nvSpPr>
        <p:spPr>
          <a:xfrm>
            <a:off x="4920542" y="3155089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067BEFF3-5238-354A-AFFC-6F7CDC276C69}"/>
              </a:ext>
            </a:extLst>
          </p:cNvPr>
          <p:cNvSpPr/>
          <p:nvPr/>
        </p:nvSpPr>
        <p:spPr>
          <a:xfrm>
            <a:off x="5524390" y="1815019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B7F95F56-15CC-044E-ABA1-3D93E92E322C}"/>
              </a:ext>
            </a:extLst>
          </p:cNvPr>
          <p:cNvSpPr/>
          <p:nvPr/>
        </p:nvSpPr>
        <p:spPr>
          <a:xfrm>
            <a:off x="5345217" y="2221515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A91277B-8327-D542-A3BA-3E7652629109}"/>
              </a:ext>
            </a:extLst>
          </p:cNvPr>
          <p:cNvSpPr/>
          <p:nvPr/>
        </p:nvSpPr>
        <p:spPr>
          <a:xfrm>
            <a:off x="3937825" y="2666358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CBED6B6F-5973-9040-A312-85AD1F50197C}"/>
              </a:ext>
            </a:extLst>
          </p:cNvPr>
          <p:cNvSpPr/>
          <p:nvPr/>
        </p:nvSpPr>
        <p:spPr>
          <a:xfrm>
            <a:off x="4642017" y="2518077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FA4793ED-7124-8F4D-A970-90607C651171}"/>
              </a:ext>
            </a:extLst>
          </p:cNvPr>
          <p:cNvSpPr/>
          <p:nvPr/>
        </p:nvSpPr>
        <p:spPr>
          <a:xfrm>
            <a:off x="2935194" y="2607557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055A694E-035F-754F-B237-D7E1742DD35D}"/>
              </a:ext>
            </a:extLst>
          </p:cNvPr>
          <p:cNvSpPr/>
          <p:nvPr/>
        </p:nvSpPr>
        <p:spPr>
          <a:xfrm>
            <a:off x="9600582" y="6094862"/>
            <a:ext cx="358346" cy="29656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E53C0E46-808E-9640-9E54-6357E88A73E3}"/>
              </a:ext>
            </a:extLst>
          </p:cNvPr>
          <p:cNvSpPr/>
          <p:nvPr/>
        </p:nvSpPr>
        <p:spPr>
          <a:xfrm>
            <a:off x="5916827" y="1423013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45A88AF-42F5-C648-8510-33E0B1EFF416}"/>
              </a:ext>
            </a:extLst>
          </p:cNvPr>
          <p:cNvSpPr/>
          <p:nvPr/>
        </p:nvSpPr>
        <p:spPr>
          <a:xfrm>
            <a:off x="4116998" y="4470585"/>
            <a:ext cx="358346" cy="29656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463E538E-8A29-1E46-AE24-41A0E8567C2E}"/>
              </a:ext>
            </a:extLst>
          </p:cNvPr>
          <p:cNvSpPr/>
          <p:nvPr/>
        </p:nvSpPr>
        <p:spPr>
          <a:xfrm>
            <a:off x="5412422" y="2814639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29D49A-5F35-F84F-91DB-35E3D2E0F264}"/>
              </a:ext>
            </a:extLst>
          </p:cNvPr>
          <p:cNvSpPr txBox="1"/>
          <p:nvPr/>
        </p:nvSpPr>
        <p:spPr>
          <a:xfrm>
            <a:off x="9862807" y="6022092"/>
            <a:ext cx="69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6C526D-9E02-564E-907D-B3F3DB53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06" y="174472"/>
            <a:ext cx="15519573" cy="14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3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2A70E54-5058-244E-B646-6750FE2CB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5" b="-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7" name="Triangle 6">
            <a:extLst>
              <a:ext uri="{FF2B5EF4-FFF2-40B4-BE49-F238E27FC236}">
                <a16:creationId xmlns:a16="http://schemas.microsoft.com/office/drawing/2014/main" id="{801D4288-6567-E340-8DFA-A8E83C8FD3FE}"/>
              </a:ext>
            </a:extLst>
          </p:cNvPr>
          <p:cNvSpPr/>
          <p:nvPr/>
        </p:nvSpPr>
        <p:spPr>
          <a:xfrm>
            <a:off x="5187562" y="2316108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F88B59E-34B6-C149-8EEC-7E6E4C13B782}"/>
              </a:ext>
            </a:extLst>
          </p:cNvPr>
          <p:cNvSpPr/>
          <p:nvPr/>
        </p:nvSpPr>
        <p:spPr>
          <a:xfrm>
            <a:off x="5014351" y="1722273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F54A1F56-9010-4A44-8934-0EE0C78528D4}"/>
              </a:ext>
            </a:extLst>
          </p:cNvPr>
          <p:cNvSpPr/>
          <p:nvPr/>
        </p:nvSpPr>
        <p:spPr>
          <a:xfrm>
            <a:off x="8119948" y="5406150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8D41AF9D-46A5-7B4C-A60B-3FCDC9554DDD}"/>
              </a:ext>
            </a:extLst>
          </p:cNvPr>
          <p:cNvSpPr/>
          <p:nvPr/>
        </p:nvSpPr>
        <p:spPr>
          <a:xfrm>
            <a:off x="5320145" y="1273311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055681E2-3DF4-BD4E-9D32-D037B1A35C62}"/>
              </a:ext>
            </a:extLst>
          </p:cNvPr>
          <p:cNvSpPr/>
          <p:nvPr/>
        </p:nvSpPr>
        <p:spPr>
          <a:xfrm>
            <a:off x="9554610" y="6231212"/>
            <a:ext cx="358346" cy="2965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D53D73-FA48-104F-839E-E49D0FEC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135" y="452743"/>
            <a:ext cx="14612923" cy="140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3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EAB707-5076-2B44-93D9-AE4BC1103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70" y="222422"/>
            <a:ext cx="11036298" cy="634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97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demian.chapman demian.chapman</dc:creator>
  <cp:lastModifiedBy>Kathleen Howington</cp:lastModifiedBy>
  <cp:revision>8</cp:revision>
  <dcterms:created xsi:type="dcterms:W3CDTF">2021-07-19T17:52:44Z</dcterms:created>
  <dcterms:modified xsi:type="dcterms:W3CDTF">2021-07-20T15:33:31Z</dcterms:modified>
</cp:coreProperties>
</file>